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54" r:id="rId5"/>
    <p:sldMasterId id="2147485062" r:id="rId6"/>
  </p:sldMasterIdLst>
  <p:notesMasterIdLst>
    <p:notesMasterId r:id="rId49"/>
  </p:notesMasterIdLst>
  <p:handoutMasterIdLst>
    <p:handoutMasterId r:id="rId50"/>
  </p:handoutMasterIdLst>
  <p:sldIdLst>
    <p:sldId id="2096" r:id="rId7"/>
    <p:sldId id="2098" r:id="rId8"/>
    <p:sldId id="2097" r:id="rId9"/>
    <p:sldId id="2100" r:id="rId10"/>
    <p:sldId id="2084" r:id="rId11"/>
    <p:sldId id="2076136240" r:id="rId12"/>
    <p:sldId id="927" r:id="rId13"/>
    <p:sldId id="928" r:id="rId14"/>
    <p:sldId id="2076136242" r:id="rId15"/>
    <p:sldId id="2111" r:id="rId16"/>
    <p:sldId id="2113" r:id="rId17"/>
    <p:sldId id="2114" r:id="rId18"/>
    <p:sldId id="2117" r:id="rId19"/>
    <p:sldId id="2115" r:id="rId20"/>
    <p:sldId id="2116" r:id="rId21"/>
    <p:sldId id="2118" r:id="rId22"/>
    <p:sldId id="2119" r:id="rId23"/>
    <p:sldId id="2120" r:id="rId24"/>
    <p:sldId id="2122" r:id="rId25"/>
    <p:sldId id="2101" r:id="rId26"/>
    <p:sldId id="2102" r:id="rId27"/>
    <p:sldId id="2103" r:id="rId28"/>
    <p:sldId id="2104" r:id="rId29"/>
    <p:sldId id="2107" r:id="rId30"/>
    <p:sldId id="2108" r:id="rId31"/>
    <p:sldId id="2109" r:id="rId32"/>
    <p:sldId id="2110" r:id="rId33"/>
    <p:sldId id="2123" r:id="rId34"/>
    <p:sldId id="2126" r:id="rId35"/>
    <p:sldId id="2129" r:id="rId36"/>
    <p:sldId id="2130" r:id="rId37"/>
    <p:sldId id="2131" r:id="rId38"/>
    <p:sldId id="921" r:id="rId39"/>
    <p:sldId id="920" r:id="rId40"/>
    <p:sldId id="2132" r:id="rId41"/>
    <p:sldId id="2133" r:id="rId42"/>
    <p:sldId id="2134" r:id="rId43"/>
    <p:sldId id="2135" r:id="rId44"/>
    <p:sldId id="2136" r:id="rId45"/>
    <p:sldId id="2139" r:id="rId46"/>
    <p:sldId id="2050" r:id="rId47"/>
    <p:sldId id="2076136241" r:id="rId48"/>
  </p:sldIdLst>
  <p:sldSz cx="12192000" cy="6858000"/>
  <p:notesSz cx="6858000" cy="11049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2096"/>
            <p14:sldId id="2098"/>
            <p14:sldId id="2097"/>
            <p14:sldId id="2100"/>
            <p14:sldId id="2084"/>
            <p14:sldId id="2076136240"/>
            <p14:sldId id="927"/>
            <p14:sldId id="928"/>
            <p14:sldId id="2076136242"/>
            <p14:sldId id="2111"/>
            <p14:sldId id="2113"/>
            <p14:sldId id="2114"/>
            <p14:sldId id="2117"/>
            <p14:sldId id="2115"/>
            <p14:sldId id="2116"/>
            <p14:sldId id="2118"/>
            <p14:sldId id="2119"/>
            <p14:sldId id="2120"/>
            <p14:sldId id="2122"/>
            <p14:sldId id="2101"/>
            <p14:sldId id="2102"/>
            <p14:sldId id="2103"/>
            <p14:sldId id="2104"/>
            <p14:sldId id="2107"/>
            <p14:sldId id="2108"/>
            <p14:sldId id="2109"/>
            <p14:sldId id="2110"/>
            <p14:sldId id="2123"/>
            <p14:sldId id="2126"/>
            <p14:sldId id="2129"/>
            <p14:sldId id="2130"/>
            <p14:sldId id="2131"/>
            <p14:sldId id="921"/>
            <p14:sldId id="920"/>
            <p14:sldId id="2132"/>
            <p14:sldId id="2133"/>
            <p14:sldId id="2134"/>
            <p14:sldId id="2135"/>
            <p14:sldId id="2136"/>
            <p14:sldId id="2139"/>
            <p14:sldId id="2050"/>
            <p14:sldId id="207613624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2EFD172E-C533-0181-99D3-961D485BFB69}" name="Monica Lueder" initials="ML" userId="S-1-5-21-2127521184-1604012920-1887927527-2598260"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60DEE0CF-0693-7473-CCB5-8444170754BB}" name="Lacey Butler" initials="LB" userId="S::labutle@microsoft.com::faf0500f-2275-4139-996d-e89c710b1c13"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Lacey Butler" initials="LB" lastIdx="1" clrIdx="5">
    <p:extLst>
      <p:ext uri="{19B8F6BF-5375-455C-9EA6-DF929625EA0E}">
        <p15:presenceInfo xmlns:p15="http://schemas.microsoft.com/office/powerpoint/2012/main" userId="S::labutle@microsoft.com::faf0500f-2275-4139-996d-e89c710b1c1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4F8AC8"/>
    <a:srgbClr val="FFFFFF"/>
    <a:srgbClr val="005B9E"/>
    <a:srgbClr val="D83B01"/>
    <a:srgbClr val="000000"/>
    <a:srgbClr val="50E6FF"/>
    <a:srgbClr val="FEF000"/>
    <a:srgbClr val="3B2E58"/>
    <a:srgbClr val="243A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6B86B4-4966-6244-A729-505036B61D54}" v="1" dt="2019-11-10T18:43:22.3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98" d="100"/>
          <a:sy n="98" d="100"/>
        </p:scale>
        <p:origin x="804" y="10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viewProps" Target="viewProps.xml"/><Relationship Id="rId58" Type="http://schemas.microsoft.com/office/2018/10/relationships/authors" Target="authors.xml"/><Relationship Id="rId5" Type="http://schemas.openxmlformats.org/officeDocument/2006/relationships/slideMaster" Target="slideMasters/slideMaster2.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microsoft.com/office/2016/11/relationships/changesInfo" Target="changesInfos/changesInfo1.xml"/><Relationship Id="rId8" Type="http://schemas.openxmlformats.org/officeDocument/2006/relationships/slide" Target="slides/slide2.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notesMaster" Target="notesMasters/notesMaster1.xml"/><Relationship Id="rId57" Type="http://schemas.microsoft.com/office/2015/10/relationships/revisionInfo" Target="revisionInfo.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idre Morrison" userId="S::demorr@microsoft.com::0be48267-3d66-4082-86bd-839bee4d594e" providerId="AD" clId="Web-{62037FDF-FF21-5E8B-8DEF-540576A8E8A8}"/>
    <pc:docChg chg="delSld modSld modSection">
      <pc:chgData name="Deidre Morrison" userId="S::demorr@microsoft.com::0be48267-3d66-4082-86bd-839bee4d594e" providerId="AD" clId="Web-{62037FDF-FF21-5E8B-8DEF-540576A8E8A8}" dt="2019-10-16T22:37:44.085" v="115"/>
      <pc:docMkLst>
        <pc:docMk/>
      </pc:docMkLst>
      <pc:sldChg chg="del">
        <pc:chgData name="Deidre Morrison" userId="S::demorr@microsoft.com::0be48267-3d66-4082-86bd-839bee4d594e" providerId="AD" clId="Web-{62037FDF-FF21-5E8B-8DEF-540576A8E8A8}" dt="2019-10-16T22:31:08.636" v="15"/>
        <pc:sldMkLst>
          <pc:docMk/>
          <pc:sldMk cId="2694731678" sldId="1841"/>
        </pc:sldMkLst>
      </pc:sldChg>
      <pc:sldChg chg="del">
        <pc:chgData name="Deidre Morrison" userId="S::demorr@microsoft.com::0be48267-3d66-4082-86bd-839bee4d594e" providerId="AD" clId="Web-{62037FDF-FF21-5E8B-8DEF-540576A8E8A8}" dt="2019-10-16T22:31:08.652" v="18"/>
        <pc:sldMkLst>
          <pc:docMk/>
          <pc:sldMk cId="1351745267" sldId="1849"/>
        </pc:sldMkLst>
      </pc:sldChg>
      <pc:sldChg chg="del">
        <pc:chgData name="Deidre Morrison" userId="S::demorr@microsoft.com::0be48267-3d66-4082-86bd-839bee4d594e" providerId="AD" clId="Web-{62037FDF-FF21-5E8B-8DEF-540576A8E8A8}" dt="2019-10-16T22:31:08.621" v="14"/>
        <pc:sldMkLst>
          <pc:docMk/>
          <pc:sldMk cId="568571793" sldId="1991"/>
        </pc:sldMkLst>
      </pc:sldChg>
      <pc:sldChg chg="modSp delCm">
        <pc:chgData name="Deidre Morrison" userId="S::demorr@microsoft.com::0be48267-3d66-4082-86bd-839bee4d594e" providerId="AD" clId="Web-{62037FDF-FF21-5E8B-8DEF-540576A8E8A8}" dt="2019-10-16T22:31:58.011" v="27"/>
        <pc:sldMkLst>
          <pc:docMk/>
          <pc:sldMk cId="666734175" sldId="1995"/>
        </pc:sldMkLst>
        <pc:spChg chg="mod">
          <ac:chgData name="Deidre Morrison" userId="S::demorr@microsoft.com::0be48267-3d66-4082-86bd-839bee4d594e" providerId="AD" clId="Web-{62037FDF-FF21-5E8B-8DEF-540576A8E8A8}" dt="2019-10-16T22:31:53.964" v="26" actId="20577"/>
          <ac:spMkLst>
            <pc:docMk/>
            <pc:sldMk cId="666734175" sldId="1995"/>
            <ac:spMk id="5" creationId="{6F88C36C-D184-4AF5-92D2-A0DBD6B7A82C}"/>
          </ac:spMkLst>
        </pc:spChg>
      </pc:sldChg>
      <pc:sldChg chg="del">
        <pc:chgData name="Deidre Morrison" userId="S::demorr@microsoft.com::0be48267-3d66-4082-86bd-839bee4d594e" providerId="AD" clId="Web-{62037FDF-FF21-5E8B-8DEF-540576A8E8A8}" dt="2019-10-16T22:37:36.633" v="114"/>
        <pc:sldMkLst>
          <pc:docMk/>
          <pc:sldMk cId="134925052" sldId="2045"/>
        </pc:sldMkLst>
      </pc:sldChg>
      <pc:sldChg chg="del">
        <pc:chgData name="Deidre Morrison" userId="S::demorr@microsoft.com::0be48267-3d66-4082-86bd-839bee4d594e" providerId="AD" clId="Web-{62037FDF-FF21-5E8B-8DEF-540576A8E8A8}" dt="2019-10-16T22:37:44.085" v="115"/>
        <pc:sldMkLst>
          <pc:docMk/>
          <pc:sldMk cId="1816173386" sldId="2046"/>
        </pc:sldMkLst>
      </pc:sldChg>
      <pc:sldChg chg="modSp delCm">
        <pc:chgData name="Deidre Morrison" userId="S::demorr@microsoft.com::0be48267-3d66-4082-86bd-839bee4d594e" providerId="AD" clId="Web-{62037FDF-FF21-5E8B-8DEF-540576A8E8A8}" dt="2019-10-16T22:37:29.101" v="113"/>
        <pc:sldMkLst>
          <pc:docMk/>
          <pc:sldMk cId="3829530140" sldId="2050"/>
        </pc:sldMkLst>
        <pc:spChg chg="mod">
          <ac:chgData name="Deidre Morrison" userId="S::demorr@microsoft.com::0be48267-3d66-4082-86bd-839bee4d594e" providerId="AD" clId="Web-{62037FDF-FF21-5E8B-8DEF-540576A8E8A8}" dt="2019-10-16T22:37:26.289" v="112" actId="14100"/>
          <ac:spMkLst>
            <pc:docMk/>
            <pc:sldMk cId="3829530140" sldId="2050"/>
            <ac:spMk id="11" creationId="{7890CE0F-8A76-4109-81A0-4BECFC436410}"/>
          </ac:spMkLst>
        </pc:spChg>
      </pc:sldChg>
      <pc:sldChg chg="delCm">
        <pc:chgData name="Deidre Morrison" userId="S::demorr@microsoft.com::0be48267-3d66-4082-86bd-839bee4d594e" providerId="AD" clId="Web-{62037FDF-FF21-5E8B-8DEF-540576A8E8A8}" dt="2019-10-16T22:32:58.104" v="66"/>
        <pc:sldMkLst>
          <pc:docMk/>
          <pc:sldMk cId="3205955528" sldId="2072"/>
        </pc:sldMkLst>
      </pc:sldChg>
      <pc:sldChg chg="del">
        <pc:chgData name="Deidre Morrison" userId="S::demorr@microsoft.com::0be48267-3d66-4082-86bd-839bee4d594e" providerId="AD" clId="Web-{62037FDF-FF21-5E8B-8DEF-540576A8E8A8}" dt="2019-10-16T22:31:08.652" v="17"/>
        <pc:sldMkLst>
          <pc:docMk/>
          <pc:sldMk cId="1105440123" sldId="2074"/>
        </pc:sldMkLst>
      </pc:sldChg>
      <pc:sldChg chg="del">
        <pc:chgData name="Deidre Morrison" userId="S::demorr@microsoft.com::0be48267-3d66-4082-86bd-839bee4d594e" providerId="AD" clId="Web-{62037FDF-FF21-5E8B-8DEF-540576A8E8A8}" dt="2019-10-16T22:31:08.636" v="16"/>
        <pc:sldMkLst>
          <pc:docMk/>
          <pc:sldMk cId="2001280850" sldId="2075"/>
        </pc:sldMkLst>
      </pc:sldChg>
      <pc:sldChg chg="delCm">
        <pc:chgData name="Deidre Morrison" userId="S::demorr@microsoft.com::0be48267-3d66-4082-86bd-839bee4d594e" providerId="AD" clId="Web-{62037FDF-FF21-5E8B-8DEF-540576A8E8A8}" dt="2019-10-16T22:33:01.307" v="67"/>
        <pc:sldMkLst>
          <pc:docMk/>
          <pc:sldMk cId="4080258152" sldId="2096"/>
        </pc:sldMkLst>
      </pc:sldChg>
      <pc:sldChg chg="delCm">
        <pc:chgData name="Deidre Morrison" userId="S::demorr@microsoft.com::0be48267-3d66-4082-86bd-839bee4d594e" providerId="AD" clId="Web-{62037FDF-FF21-5E8B-8DEF-540576A8E8A8}" dt="2019-10-16T22:33:08.119" v="68"/>
        <pc:sldMkLst>
          <pc:docMk/>
          <pc:sldMk cId="1335795890" sldId="2098"/>
        </pc:sldMkLst>
      </pc:sldChg>
      <pc:sldChg chg="delCm">
        <pc:chgData name="Deidre Morrison" userId="S::demorr@microsoft.com::0be48267-3d66-4082-86bd-839bee4d594e" providerId="AD" clId="Web-{62037FDF-FF21-5E8B-8DEF-540576A8E8A8}" dt="2019-10-16T22:31:25.042" v="21"/>
        <pc:sldMkLst>
          <pc:docMk/>
          <pc:sldMk cId="3744758447" sldId="2101"/>
        </pc:sldMkLst>
      </pc:sldChg>
      <pc:sldChg chg="delCm">
        <pc:chgData name="Deidre Morrison" userId="S::demorr@microsoft.com::0be48267-3d66-4082-86bd-839bee4d594e" providerId="AD" clId="Web-{62037FDF-FF21-5E8B-8DEF-540576A8E8A8}" dt="2019-10-16T22:31:33.058" v="23"/>
        <pc:sldMkLst>
          <pc:docMk/>
          <pc:sldMk cId="1834270049" sldId="2102"/>
        </pc:sldMkLst>
      </pc:sldChg>
      <pc:sldChg chg="delCm">
        <pc:chgData name="Deidre Morrison" userId="S::demorr@microsoft.com::0be48267-3d66-4082-86bd-839bee4d594e" providerId="AD" clId="Web-{62037FDF-FF21-5E8B-8DEF-540576A8E8A8}" dt="2019-10-16T22:29:17.950" v="1"/>
        <pc:sldMkLst>
          <pc:docMk/>
          <pc:sldMk cId="1007661087" sldId="2106"/>
        </pc:sldMkLst>
      </pc:sldChg>
      <pc:sldChg chg="delCm">
        <pc:chgData name="Deidre Morrison" userId="S::demorr@microsoft.com::0be48267-3d66-4082-86bd-839bee4d594e" providerId="AD" clId="Web-{62037FDF-FF21-5E8B-8DEF-540576A8E8A8}" dt="2019-10-16T22:31:39.433" v="24"/>
        <pc:sldMkLst>
          <pc:docMk/>
          <pc:sldMk cId="3607568873" sldId="2107"/>
        </pc:sldMkLst>
      </pc:sldChg>
      <pc:sldChg chg="delCm">
        <pc:chgData name="Deidre Morrison" userId="S::demorr@microsoft.com::0be48267-3d66-4082-86bd-839bee4d594e" providerId="AD" clId="Web-{62037FDF-FF21-5E8B-8DEF-540576A8E8A8}" dt="2019-10-16T22:29:06.669" v="0"/>
        <pc:sldMkLst>
          <pc:docMk/>
          <pc:sldMk cId="3790055548" sldId="2110"/>
        </pc:sldMkLst>
      </pc:sldChg>
      <pc:sldChg chg="delCm">
        <pc:chgData name="Deidre Morrison" userId="S::demorr@microsoft.com::0be48267-3d66-4082-86bd-839bee4d594e" providerId="AD" clId="Web-{62037FDF-FF21-5E8B-8DEF-540576A8E8A8}" dt="2019-10-16T22:31:20.214" v="20"/>
        <pc:sldMkLst>
          <pc:docMk/>
          <pc:sldMk cId="3390971221" sldId="2112"/>
        </pc:sldMkLst>
      </pc:sldChg>
      <pc:sldChg chg="modSp">
        <pc:chgData name="Deidre Morrison" userId="S::demorr@microsoft.com::0be48267-3d66-4082-86bd-839bee4d594e" providerId="AD" clId="Web-{62037FDF-FF21-5E8B-8DEF-540576A8E8A8}" dt="2019-10-16T22:34:49.056" v="88" actId="20577"/>
        <pc:sldMkLst>
          <pc:docMk/>
          <pc:sldMk cId="386136920" sldId="2115"/>
        </pc:sldMkLst>
        <pc:spChg chg="mod">
          <ac:chgData name="Deidre Morrison" userId="S::demorr@microsoft.com::0be48267-3d66-4082-86bd-839bee4d594e" providerId="AD" clId="Web-{62037FDF-FF21-5E8B-8DEF-540576A8E8A8}" dt="2019-10-16T22:34:49.056" v="88" actId="20577"/>
          <ac:spMkLst>
            <pc:docMk/>
            <pc:sldMk cId="386136920" sldId="2115"/>
            <ac:spMk id="4" creationId="{6899D3B6-2DBA-0649-9056-AAC579E1E5C9}"/>
          </ac:spMkLst>
        </pc:spChg>
        <pc:spChg chg="mod">
          <ac:chgData name="Deidre Morrison" userId="S::demorr@microsoft.com::0be48267-3d66-4082-86bd-839bee4d594e" providerId="AD" clId="Web-{62037FDF-FF21-5E8B-8DEF-540576A8E8A8}" dt="2019-10-16T22:34:45.431" v="84" actId="20577"/>
          <ac:spMkLst>
            <pc:docMk/>
            <pc:sldMk cId="386136920" sldId="2115"/>
            <ac:spMk id="7" creationId="{E87392A0-2337-1540-9348-B89EF59149D2}"/>
          </ac:spMkLst>
        </pc:spChg>
        <pc:spChg chg="mod">
          <ac:chgData name="Deidre Morrison" userId="S::demorr@microsoft.com::0be48267-3d66-4082-86bd-839bee4d594e" providerId="AD" clId="Web-{62037FDF-FF21-5E8B-8DEF-540576A8E8A8}" dt="2019-10-16T22:34:41.822" v="80" actId="1076"/>
          <ac:spMkLst>
            <pc:docMk/>
            <pc:sldMk cId="386136920" sldId="2115"/>
            <ac:spMk id="30" creationId="{016A688B-04E8-DA46-AB27-FC39B13F342B}"/>
          </ac:spMkLst>
        </pc:spChg>
      </pc:sldChg>
      <pc:sldChg chg="modSp">
        <pc:chgData name="Deidre Morrison" userId="S::demorr@microsoft.com::0be48267-3d66-4082-86bd-839bee4d594e" providerId="AD" clId="Web-{62037FDF-FF21-5E8B-8DEF-540576A8E8A8}" dt="2019-10-16T22:35:09.478" v="103" actId="20577"/>
        <pc:sldMkLst>
          <pc:docMk/>
          <pc:sldMk cId="1510683843" sldId="2116"/>
        </pc:sldMkLst>
        <pc:spChg chg="mod">
          <ac:chgData name="Deidre Morrison" userId="S::demorr@microsoft.com::0be48267-3d66-4082-86bd-839bee4d594e" providerId="AD" clId="Web-{62037FDF-FF21-5E8B-8DEF-540576A8E8A8}" dt="2019-10-16T22:35:06.759" v="99" actId="20577"/>
          <ac:spMkLst>
            <pc:docMk/>
            <pc:sldMk cId="1510683843" sldId="2116"/>
            <ac:spMk id="4" creationId="{6899D3B6-2DBA-0649-9056-AAC579E1E5C9}"/>
          </ac:spMkLst>
        </pc:spChg>
        <pc:spChg chg="mod">
          <ac:chgData name="Deidre Morrison" userId="S::demorr@microsoft.com::0be48267-3d66-4082-86bd-839bee4d594e" providerId="AD" clId="Web-{62037FDF-FF21-5E8B-8DEF-540576A8E8A8}" dt="2019-10-16T22:35:09.478" v="103" actId="20577"/>
          <ac:spMkLst>
            <pc:docMk/>
            <pc:sldMk cId="1510683843" sldId="2116"/>
            <ac:spMk id="5" creationId="{CB3AEC1F-D40E-0C46-92D4-91AA581B39C6}"/>
          </ac:spMkLst>
        </pc:spChg>
        <pc:spChg chg="mod">
          <ac:chgData name="Deidre Morrison" userId="S::demorr@microsoft.com::0be48267-3d66-4082-86bd-839bee4d594e" providerId="AD" clId="Web-{62037FDF-FF21-5E8B-8DEF-540576A8E8A8}" dt="2019-10-16T22:35:03.774" v="95" actId="20577"/>
          <ac:spMkLst>
            <pc:docMk/>
            <pc:sldMk cId="1510683843" sldId="2116"/>
            <ac:spMk id="7" creationId="{E87392A0-2337-1540-9348-B89EF59149D2}"/>
          </ac:spMkLst>
        </pc:spChg>
        <pc:spChg chg="mod">
          <ac:chgData name="Deidre Morrison" userId="S::demorr@microsoft.com::0be48267-3d66-4082-86bd-839bee4d594e" providerId="AD" clId="Web-{62037FDF-FF21-5E8B-8DEF-540576A8E8A8}" dt="2019-10-16T22:35:01.243" v="91" actId="1076"/>
          <ac:spMkLst>
            <pc:docMk/>
            <pc:sldMk cId="1510683843" sldId="2116"/>
            <ac:spMk id="30" creationId="{7D3D3F86-BDF3-7D4A-9C24-5052E192033B}"/>
          </ac:spMkLst>
        </pc:spChg>
      </pc:sldChg>
      <pc:sldChg chg="modSp">
        <pc:chgData name="Deidre Morrison" userId="S::demorr@microsoft.com::0be48267-3d66-4082-86bd-839bee4d594e" providerId="AD" clId="Web-{62037FDF-FF21-5E8B-8DEF-540576A8E8A8}" dt="2019-10-16T22:34:36.962" v="79" actId="1076"/>
        <pc:sldMkLst>
          <pc:docMk/>
          <pc:sldMk cId="2635308746" sldId="2117"/>
        </pc:sldMkLst>
        <pc:spChg chg="mod">
          <ac:chgData name="Deidre Morrison" userId="S::demorr@microsoft.com::0be48267-3d66-4082-86bd-839bee4d594e" providerId="AD" clId="Web-{62037FDF-FF21-5E8B-8DEF-540576A8E8A8}" dt="2019-10-16T22:34:16.244" v="75" actId="20577"/>
          <ac:spMkLst>
            <pc:docMk/>
            <pc:sldMk cId="2635308746" sldId="2117"/>
            <ac:spMk id="7" creationId="{E87392A0-2337-1540-9348-B89EF59149D2}"/>
          </ac:spMkLst>
        </pc:spChg>
        <pc:spChg chg="mod">
          <ac:chgData name="Deidre Morrison" userId="S::demorr@microsoft.com::0be48267-3d66-4082-86bd-839bee4d594e" providerId="AD" clId="Web-{62037FDF-FF21-5E8B-8DEF-540576A8E8A8}" dt="2019-10-16T22:34:36.962" v="79" actId="1076"/>
          <ac:spMkLst>
            <pc:docMk/>
            <pc:sldMk cId="2635308746" sldId="2117"/>
            <ac:spMk id="22" creationId="{0EBF0A62-5BAB-6141-974F-00D25FAE28DD}"/>
          </ac:spMkLst>
        </pc:spChg>
      </pc:sldChg>
      <pc:sldChg chg="delCm">
        <pc:chgData name="Deidre Morrison" userId="S::demorr@microsoft.com::0be48267-3d66-4082-86bd-839bee4d594e" providerId="AD" clId="Web-{62037FDF-FF21-5E8B-8DEF-540576A8E8A8}" dt="2019-10-16T22:29:31.059" v="2"/>
        <pc:sldMkLst>
          <pc:docMk/>
          <pc:sldMk cId="4043843239" sldId="2118"/>
        </pc:sldMkLst>
      </pc:sldChg>
      <pc:sldChg chg="delCm">
        <pc:chgData name="Deidre Morrison" userId="S::demorr@microsoft.com::0be48267-3d66-4082-86bd-839bee4d594e" providerId="AD" clId="Web-{62037FDF-FF21-5E8B-8DEF-540576A8E8A8}" dt="2019-10-16T22:29:39.700" v="3"/>
        <pc:sldMkLst>
          <pc:docMk/>
          <pc:sldMk cId="1335282479" sldId="2120"/>
        </pc:sldMkLst>
      </pc:sldChg>
      <pc:sldChg chg="delCm">
        <pc:chgData name="Deidre Morrison" userId="S::demorr@microsoft.com::0be48267-3d66-4082-86bd-839bee4d594e" providerId="AD" clId="Web-{62037FDF-FF21-5E8B-8DEF-540576A8E8A8}" dt="2019-10-16T22:29:46.168" v="4"/>
        <pc:sldMkLst>
          <pc:docMk/>
          <pc:sldMk cId="237911016" sldId="2121"/>
        </pc:sldMkLst>
      </pc:sldChg>
      <pc:sldChg chg="delCm">
        <pc:chgData name="Deidre Morrison" userId="S::demorr@microsoft.com::0be48267-3d66-4082-86bd-839bee4d594e" providerId="AD" clId="Web-{62037FDF-FF21-5E8B-8DEF-540576A8E8A8}" dt="2019-10-16T22:29:52.231" v="5"/>
        <pc:sldMkLst>
          <pc:docMk/>
          <pc:sldMk cId="992546537" sldId="2127"/>
        </pc:sldMkLst>
      </pc:sldChg>
      <pc:sldChg chg="delCm">
        <pc:chgData name="Deidre Morrison" userId="S::demorr@microsoft.com::0be48267-3d66-4082-86bd-839bee4d594e" providerId="AD" clId="Web-{62037FDF-FF21-5E8B-8DEF-540576A8E8A8}" dt="2019-10-16T22:29:58.262" v="6"/>
        <pc:sldMkLst>
          <pc:docMk/>
          <pc:sldMk cId="3569148519" sldId="2128"/>
        </pc:sldMkLst>
      </pc:sldChg>
      <pc:sldChg chg="delCm">
        <pc:chgData name="Deidre Morrison" userId="S::demorr@microsoft.com::0be48267-3d66-4082-86bd-839bee4d594e" providerId="AD" clId="Web-{62037FDF-FF21-5E8B-8DEF-540576A8E8A8}" dt="2019-10-16T22:30:03.403" v="7"/>
        <pc:sldMkLst>
          <pc:docMk/>
          <pc:sldMk cId="136698639" sldId="2133"/>
        </pc:sldMkLst>
      </pc:sldChg>
      <pc:sldChg chg="delCm">
        <pc:chgData name="Deidre Morrison" userId="S::demorr@microsoft.com::0be48267-3d66-4082-86bd-839bee4d594e" providerId="AD" clId="Web-{62037FDF-FF21-5E8B-8DEF-540576A8E8A8}" dt="2019-10-16T22:30:10.606" v="8"/>
        <pc:sldMkLst>
          <pc:docMk/>
          <pc:sldMk cId="4222673095" sldId="2134"/>
        </pc:sldMkLst>
      </pc:sldChg>
      <pc:sldChg chg="delCm">
        <pc:chgData name="Deidre Morrison" userId="S::demorr@microsoft.com::0be48267-3d66-4082-86bd-839bee4d594e" providerId="AD" clId="Web-{62037FDF-FF21-5E8B-8DEF-540576A8E8A8}" dt="2019-10-16T22:30:14.559" v="9"/>
        <pc:sldMkLst>
          <pc:docMk/>
          <pc:sldMk cId="1619779198" sldId="2137"/>
        </pc:sldMkLst>
      </pc:sldChg>
      <pc:sldChg chg="delCm">
        <pc:chgData name="Deidre Morrison" userId="S::demorr@microsoft.com::0be48267-3d66-4082-86bd-839bee4d594e" providerId="AD" clId="Web-{62037FDF-FF21-5E8B-8DEF-540576A8E8A8}" dt="2019-10-16T22:30:19.106" v="10"/>
        <pc:sldMkLst>
          <pc:docMk/>
          <pc:sldMk cId="2205146759" sldId="2138"/>
        </pc:sldMkLst>
      </pc:sldChg>
      <pc:sldChg chg="delCm">
        <pc:chgData name="Deidre Morrison" userId="S::demorr@microsoft.com::0be48267-3d66-4082-86bd-839bee4d594e" providerId="AD" clId="Web-{62037FDF-FF21-5E8B-8DEF-540576A8E8A8}" dt="2019-10-16T22:30:27.652" v="11"/>
        <pc:sldMkLst>
          <pc:docMk/>
          <pc:sldMk cId="121413044" sldId="2139"/>
        </pc:sldMkLst>
      </pc:sldChg>
      <pc:sldChg chg="delCm">
        <pc:chgData name="Deidre Morrison" userId="S::demorr@microsoft.com::0be48267-3d66-4082-86bd-839bee4d594e" providerId="AD" clId="Web-{62037FDF-FF21-5E8B-8DEF-540576A8E8A8}" dt="2019-10-16T22:30:35.824" v="12"/>
        <pc:sldMkLst>
          <pc:docMk/>
          <pc:sldMk cId="3620477345" sldId="2141"/>
        </pc:sldMkLst>
      </pc:sldChg>
      <pc:sldChg chg="delCm modNotes">
        <pc:chgData name="Deidre Morrison" userId="S::demorr@microsoft.com::0be48267-3d66-4082-86bd-839bee4d594e" providerId="AD" clId="Web-{62037FDF-FF21-5E8B-8DEF-540576A8E8A8}" dt="2019-10-16T22:32:53.635" v="65"/>
        <pc:sldMkLst>
          <pc:docMk/>
          <pc:sldMk cId="361203333" sldId="2142"/>
        </pc:sldMkLst>
      </pc:sldChg>
      <pc:sldChg chg="delCm">
        <pc:chgData name="Deidre Morrison" userId="S::demorr@microsoft.com::0be48267-3d66-4082-86bd-839bee4d594e" providerId="AD" clId="Web-{62037FDF-FF21-5E8B-8DEF-540576A8E8A8}" dt="2019-10-16T22:30:50.261" v="13"/>
        <pc:sldMkLst>
          <pc:docMk/>
          <pc:sldMk cId="3349822859" sldId="2076136239"/>
        </pc:sldMkLst>
      </pc:sldChg>
    </pc:docChg>
  </pc:docChgLst>
  <pc:docChgLst>
    <pc:chgData name="Lacey Butler" userId="faf0500f-2275-4139-996d-e89c710b1c13" providerId="ADAL" clId="{47F2236A-B98B-D54D-9EA5-42CAF67F9CCA}"/>
    <pc:docChg chg="undo custSel addSld delSld modSld">
      <pc:chgData name="Lacey Butler" userId="faf0500f-2275-4139-996d-e89c710b1c13" providerId="ADAL" clId="{47F2236A-B98B-D54D-9EA5-42CAF67F9CCA}" dt="2019-09-30T20:52:44.816" v="31" actId="20577"/>
      <pc:docMkLst>
        <pc:docMk/>
      </pc:docMkLst>
      <pc:sldChg chg="modSp">
        <pc:chgData name="Lacey Butler" userId="faf0500f-2275-4139-996d-e89c710b1c13" providerId="ADAL" clId="{47F2236A-B98B-D54D-9EA5-42CAF67F9CCA}" dt="2019-09-30T19:49:15.121" v="17" actId="20577"/>
        <pc:sldMkLst>
          <pc:docMk/>
          <pc:sldMk cId="1816173386" sldId="2046"/>
        </pc:sldMkLst>
        <pc:spChg chg="mod">
          <ac:chgData name="Lacey Butler" userId="faf0500f-2275-4139-996d-e89c710b1c13" providerId="ADAL" clId="{47F2236A-B98B-D54D-9EA5-42CAF67F9CCA}" dt="2019-09-30T19:49:15.121" v="17" actId="20577"/>
          <ac:spMkLst>
            <pc:docMk/>
            <pc:sldMk cId="1816173386" sldId="2046"/>
            <ac:spMk id="11" creationId="{7890CE0F-8A76-4109-81A0-4BECFC436410}"/>
          </ac:spMkLst>
        </pc:spChg>
      </pc:sldChg>
      <pc:sldChg chg="modNotesTx">
        <pc:chgData name="Lacey Butler" userId="faf0500f-2275-4139-996d-e89c710b1c13" providerId="ADAL" clId="{47F2236A-B98B-D54D-9EA5-42CAF67F9CCA}" dt="2019-09-30T20:52:44.816" v="31" actId="20577"/>
        <pc:sldMkLst>
          <pc:docMk/>
          <pc:sldMk cId="461206984" sldId="2079"/>
        </pc:sldMkLst>
      </pc:sldChg>
      <pc:sldChg chg="addSp delSp modSp">
        <pc:chgData name="Lacey Butler" userId="faf0500f-2275-4139-996d-e89c710b1c13" providerId="ADAL" clId="{47F2236A-B98B-D54D-9EA5-42CAF67F9CCA}" dt="2019-09-30T20:17:12.863" v="29" actId="1076"/>
        <pc:sldMkLst>
          <pc:docMk/>
          <pc:sldMk cId="3390971221" sldId="2112"/>
        </pc:sldMkLst>
        <pc:spChg chg="add mod">
          <ac:chgData name="Lacey Butler" userId="faf0500f-2275-4139-996d-e89c710b1c13" providerId="ADAL" clId="{47F2236A-B98B-D54D-9EA5-42CAF67F9CCA}" dt="2019-09-30T20:17:12.863" v="29" actId="1076"/>
          <ac:spMkLst>
            <pc:docMk/>
            <pc:sldMk cId="3390971221" sldId="2112"/>
            <ac:spMk id="11" creationId="{807608BE-7450-7D4F-850D-C0414A77F90A}"/>
          </ac:spMkLst>
        </pc:spChg>
        <pc:spChg chg="del">
          <ac:chgData name="Lacey Butler" userId="faf0500f-2275-4139-996d-e89c710b1c13" providerId="ADAL" clId="{47F2236A-B98B-D54D-9EA5-42CAF67F9CCA}" dt="2019-09-30T19:48:49.729" v="14" actId="478"/>
          <ac:spMkLst>
            <pc:docMk/>
            <pc:sldMk cId="3390971221" sldId="2112"/>
            <ac:spMk id="13" creationId="{C7463D3C-2907-6A4A-8598-E6A08D4EF849}"/>
          </ac:spMkLst>
        </pc:spChg>
      </pc:sldChg>
      <pc:sldChg chg="modSp">
        <pc:chgData name="Lacey Butler" userId="faf0500f-2275-4139-996d-e89c710b1c13" providerId="ADAL" clId="{47F2236A-B98B-D54D-9EA5-42CAF67F9CCA}" dt="2019-09-30T20:17:04.801" v="27" actId="14100"/>
        <pc:sldMkLst>
          <pc:docMk/>
          <pc:sldMk cId="2205146759" sldId="2138"/>
        </pc:sldMkLst>
        <pc:spChg chg="mod">
          <ac:chgData name="Lacey Butler" userId="faf0500f-2275-4139-996d-e89c710b1c13" providerId="ADAL" clId="{47F2236A-B98B-D54D-9EA5-42CAF67F9CCA}" dt="2019-09-30T20:17:04.801" v="27" actId="14100"/>
          <ac:spMkLst>
            <pc:docMk/>
            <pc:sldMk cId="2205146759" sldId="2138"/>
            <ac:spMk id="5" creationId="{879039BB-4289-7144-9C6A-805821C17387}"/>
          </ac:spMkLst>
        </pc:spChg>
      </pc:sldChg>
      <pc:sldChg chg="add">
        <pc:chgData name="Lacey Butler" userId="faf0500f-2275-4139-996d-e89c710b1c13" providerId="ADAL" clId="{47F2236A-B98B-D54D-9EA5-42CAF67F9CCA}" dt="2019-09-30T19:43:24.055" v="0"/>
        <pc:sldMkLst>
          <pc:docMk/>
          <pc:sldMk cId="361203333" sldId="2142"/>
        </pc:sldMkLst>
      </pc:sldChg>
      <pc:sldChg chg="add del">
        <pc:chgData name="Lacey Butler" userId="faf0500f-2275-4139-996d-e89c710b1c13" providerId="ADAL" clId="{47F2236A-B98B-D54D-9EA5-42CAF67F9CCA}" dt="2019-09-30T19:48:53.055" v="16"/>
        <pc:sldMkLst>
          <pc:docMk/>
          <pc:sldMk cId="3989879276" sldId="2143"/>
        </pc:sldMkLst>
      </pc:sldChg>
      <pc:sldChg chg="add">
        <pc:chgData name="Lacey Butler" userId="faf0500f-2275-4139-996d-e89c710b1c13" providerId="ADAL" clId="{47F2236A-B98B-D54D-9EA5-42CAF67F9CCA}" dt="2019-09-30T20:28:12.271" v="30"/>
        <pc:sldMkLst>
          <pc:docMk/>
          <pc:sldMk cId="3349822859" sldId="2076136239"/>
        </pc:sldMkLst>
      </pc:sldChg>
    </pc:docChg>
  </pc:docChgLst>
  <pc:docChgLst>
    <pc:chgData name="Jay Gordon" userId="a1b6ca04-fa71-4eac-9099-20b7ed8a7a85" providerId="ADAL" clId="{21F3A5BC-F0ED-AD48-8AE0-28566B784C69}"/>
    <pc:docChg chg="modSld sldOrd">
      <pc:chgData name="Jay Gordon" userId="a1b6ca04-fa71-4eac-9099-20b7ed8a7a85" providerId="ADAL" clId="{21F3A5BC-F0ED-AD48-8AE0-28566B784C69}" dt="2019-10-03T18:46:36.512" v="0"/>
      <pc:docMkLst>
        <pc:docMk/>
      </pc:docMkLst>
      <pc:sldChg chg="ord">
        <pc:chgData name="Jay Gordon" userId="a1b6ca04-fa71-4eac-9099-20b7ed8a7a85" providerId="ADAL" clId="{21F3A5BC-F0ED-AD48-8AE0-28566B784C69}" dt="2019-10-03T18:46:36.512" v="0"/>
        <pc:sldMkLst>
          <pc:docMk/>
          <pc:sldMk cId="253756150" sldId="2103"/>
        </pc:sldMkLst>
      </pc:sldChg>
      <pc:sldChg chg="ord">
        <pc:chgData name="Jay Gordon" userId="a1b6ca04-fa71-4eac-9099-20b7ed8a7a85" providerId="ADAL" clId="{21F3A5BC-F0ED-AD48-8AE0-28566B784C69}" dt="2019-10-03T18:46:36.512" v="0"/>
        <pc:sldMkLst>
          <pc:docMk/>
          <pc:sldMk cId="558404871" sldId="2104"/>
        </pc:sldMkLst>
      </pc:sldChg>
      <pc:sldChg chg="ord">
        <pc:chgData name="Jay Gordon" userId="a1b6ca04-fa71-4eac-9099-20b7ed8a7a85" providerId="ADAL" clId="{21F3A5BC-F0ED-AD48-8AE0-28566B784C69}" dt="2019-10-03T18:46:36.512" v="0"/>
        <pc:sldMkLst>
          <pc:docMk/>
          <pc:sldMk cId="1025711160" sldId="2105"/>
        </pc:sldMkLst>
      </pc:sldChg>
      <pc:sldChg chg="ord">
        <pc:chgData name="Jay Gordon" userId="a1b6ca04-fa71-4eac-9099-20b7ed8a7a85" providerId="ADAL" clId="{21F3A5BC-F0ED-AD48-8AE0-28566B784C69}" dt="2019-10-03T18:46:36.512" v="0"/>
        <pc:sldMkLst>
          <pc:docMk/>
          <pc:sldMk cId="3607568873" sldId="2107"/>
        </pc:sldMkLst>
      </pc:sldChg>
      <pc:sldChg chg="ord">
        <pc:chgData name="Jay Gordon" userId="a1b6ca04-fa71-4eac-9099-20b7ed8a7a85" providerId="ADAL" clId="{21F3A5BC-F0ED-AD48-8AE0-28566B784C69}" dt="2019-10-03T18:46:36.512" v="0"/>
        <pc:sldMkLst>
          <pc:docMk/>
          <pc:sldMk cId="272584030" sldId="2108"/>
        </pc:sldMkLst>
      </pc:sldChg>
      <pc:sldChg chg="ord">
        <pc:chgData name="Jay Gordon" userId="a1b6ca04-fa71-4eac-9099-20b7ed8a7a85" providerId="ADAL" clId="{21F3A5BC-F0ED-AD48-8AE0-28566B784C69}" dt="2019-10-03T18:46:36.512" v="0"/>
        <pc:sldMkLst>
          <pc:docMk/>
          <pc:sldMk cId="989333968" sldId="2109"/>
        </pc:sldMkLst>
      </pc:sldChg>
      <pc:sldChg chg="ord">
        <pc:chgData name="Jay Gordon" userId="a1b6ca04-fa71-4eac-9099-20b7ed8a7a85" providerId="ADAL" clId="{21F3A5BC-F0ED-AD48-8AE0-28566B784C69}" dt="2019-10-03T18:46:36.512" v="0"/>
        <pc:sldMkLst>
          <pc:docMk/>
          <pc:sldMk cId="3790055548" sldId="2110"/>
        </pc:sldMkLst>
      </pc:sldChg>
    </pc:docChg>
  </pc:docChgLst>
  <pc:docChgLst>
    <pc:chgData name="Deidre Morrison" userId="0be48267-3d66-4082-86bd-839bee4d594e" providerId="ADAL" clId="{A783CD09-4D75-B442-9D8D-CF208219931F}"/>
    <pc:docChg chg="addSld delSld modSld modSection">
      <pc:chgData name="Deidre Morrison" userId="0be48267-3d66-4082-86bd-839bee4d594e" providerId="ADAL" clId="{A783CD09-4D75-B442-9D8D-CF208219931F}" dt="2019-10-23T18:48:53.696" v="3"/>
      <pc:docMkLst>
        <pc:docMk/>
      </pc:docMkLst>
      <pc:sldChg chg="add">
        <pc:chgData name="Deidre Morrison" userId="0be48267-3d66-4082-86bd-839bee4d594e" providerId="ADAL" clId="{A783CD09-4D75-B442-9D8D-CF208219931F}" dt="2019-10-23T18:48:53.696" v="3"/>
        <pc:sldMkLst>
          <pc:docMk/>
          <pc:sldMk cId="1077158294" sldId="2076136239"/>
        </pc:sldMkLst>
      </pc:sldChg>
      <pc:sldChg chg="del">
        <pc:chgData name="Deidre Morrison" userId="0be48267-3d66-4082-86bd-839bee4d594e" providerId="ADAL" clId="{A783CD09-4D75-B442-9D8D-CF208219931F}" dt="2019-10-16T22:39:04.075" v="1" actId="2696"/>
        <pc:sldMkLst>
          <pc:docMk/>
          <pc:sldMk cId="3349822859" sldId="2076136239"/>
        </pc:sldMkLst>
      </pc:sldChg>
      <pc:sldChg chg="add del">
        <pc:chgData name="Deidre Morrison" userId="0be48267-3d66-4082-86bd-839bee4d594e" providerId="ADAL" clId="{A783CD09-4D75-B442-9D8D-CF208219931F}" dt="2019-10-23T18:48:52.320" v="2" actId="2696"/>
        <pc:sldMkLst>
          <pc:docMk/>
          <pc:sldMk cId="690739905" sldId="2076136241"/>
        </pc:sldMkLst>
      </pc:sldChg>
    </pc:docChg>
  </pc:docChgLst>
  <pc:docChgLst>
    <pc:chgData name="Shayne Boyer" userId="6c37e0ec-712d-4900-a73f-bcfd17630788" providerId="ADAL" clId="{8FBD3C89-1E9B-4E7F-BD4F-27BD641A2928}"/>
    <pc:docChg chg="undo custSel addSld modSld">
      <pc:chgData name="Shayne Boyer" userId="6c37e0ec-712d-4900-a73f-bcfd17630788" providerId="ADAL" clId="{8FBD3C89-1E9B-4E7F-BD4F-27BD641A2928}" dt="2019-10-10T17:57:18.345" v="1383" actId="20577"/>
      <pc:docMkLst>
        <pc:docMk/>
      </pc:docMkLst>
      <pc:sldChg chg="modSp">
        <pc:chgData name="Shayne Boyer" userId="6c37e0ec-712d-4900-a73f-bcfd17630788" providerId="ADAL" clId="{8FBD3C89-1E9B-4E7F-BD4F-27BD641A2928}" dt="2019-10-01T12:45:12.464" v="5" actId="20577"/>
        <pc:sldMkLst>
          <pc:docMk/>
          <pc:sldMk cId="666734175" sldId="1995"/>
        </pc:sldMkLst>
        <pc:spChg chg="mod">
          <ac:chgData name="Shayne Boyer" userId="6c37e0ec-712d-4900-a73f-bcfd17630788" providerId="ADAL" clId="{8FBD3C89-1E9B-4E7F-BD4F-27BD641A2928}" dt="2019-10-01T12:45:12.464" v="5" actId="20577"/>
          <ac:spMkLst>
            <pc:docMk/>
            <pc:sldMk cId="666734175" sldId="1995"/>
            <ac:spMk id="4" creationId="{57142998-EA94-4FA2-A6F3-9EB067C25E21}"/>
          </ac:spMkLst>
        </pc:spChg>
      </pc:sldChg>
      <pc:sldChg chg="modSp">
        <pc:chgData name="Shayne Boyer" userId="6c37e0ec-712d-4900-a73f-bcfd17630788" providerId="ADAL" clId="{8FBD3C89-1E9B-4E7F-BD4F-27BD641A2928}" dt="2019-10-04T15:19:04.862" v="77" actId="207"/>
        <pc:sldMkLst>
          <pc:docMk/>
          <pc:sldMk cId="958019820" sldId="2097"/>
        </pc:sldMkLst>
        <pc:picChg chg="mod">
          <ac:chgData name="Shayne Boyer" userId="6c37e0ec-712d-4900-a73f-bcfd17630788" providerId="ADAL" clId="{8FBD3C89-1E9B-4E7F-BD4F-27BD641A2928}" dt="2019-10-04T15:19:04.862" v="77" actId="207"/>
          <ac:picMkLst>
            <pc:docMk/>
            <pc:sldMk cId="958019820" sldId="2097"/>
            <ac:picMk id="17" creationId="{6879C7F4-F878-9645-A327-5C8C7298108B}"/>
          </ac:picMkLst>
        </pc:picChg>
      </pc:sldChg>
      <pc:sldChg chg="modNotesTx">
        <pc:chgData name="Shayne Boyer" userId="6c37e0ec-712d-4900-a73f-bcfd17630788" providerId="ADAL" clId="{8FBD3C89-1E9B-4E7F-BD4F-27BD641A2928}" dt="2019-10-10T17:17:28.908" v="437" actId="20577"/>
        <pc:sldMkLst>
          <pc:docMk/>
          <pc:sldMk cId="1834270049" sldId="2102"/>
        </pc:sldMkLst>
      </pc:sldChg>
      <pc:sldChg chg="modSp">
        <pc:chgData name="Shayne Boyer" userId="6c37e0ec-712d-4900-a73f-bcfd17630788" providerId="ADAL" clId="{8FBD3C89-1E9B-4E7F-BD4F-27BD641A2928}" dt="2019-10-04T15:18:10.082" v="71" actId="1076"/>
        <pc:sldMkLst>
          <pc:docMk/>
          <pc:sldMk cId="3790055548" sldId="2110"/>
        </pc:sldMkLst>
        <pc:picChg chg="mod modCrop">
          <ac:chgData name="Shayne Boyer" userId="6c37e0ec-712d-4900-a73f-bcfd17630788" providerId="ADAL" clId="{8FBD3C89-1E9B-4E7F-BD4F-27BD641A2928}" dt="2019-10-04T15:18:10.082" v="71" actId="1076"/>
          <ac:picMkLst>
            <pc:docMk/>
            <pc:sldMk cId="3790055548" sldId="2110"/>
            <ac:picMk id="9" creationId="{D3B09D2F-997D-6848-8011-D7F2F3367EDD}"/>
          </ac:picMkLst>
        </pc:picChg>
      </pc:sldChg>
      <pc:sldChg chg="modSp">
        <pc:chgData name="Shayne Boyer" userId="6c37e0ec-712d-4900-a73f-bcfd17630788" providerId="ADAL" clId="{8FBD3C89-1E9B-4E7F-BD4F-27BD641A2928}" dt="2019-10-04T15:15:01.451" v="10" actId="14100"/>
        <pc:sldMkLst>
          <pc:docMk/>
          <pc:sldMk cId="3549552446" sldId="2113"/>
        </pc:sldMkLst>
        <pc:picChg chg="mod">
          <ac:chgData name="Shayne Boyer" userId="6c37e0ec-712d-4900-a73f-bcfd17630788" providerId="ADAL" clId="{8FBD3C89-1E9B-4E7F-BD4F-27BD641A2928}" dt="2019-10-04T15:15:01.451" v="10" actId="14100"/>
          <ac:picMkLst>
            <pc:docMk/>
            <pc:sldMk cId="3549552446" sldId="2113"/>
            <ac:picMk id="9" creationId="{FA9A8C5A-E120-6B40-BF4A-554EF276FD22}"/>
          </ac:picMkLst>
        </pc:picChg>
      </pc:sldChg>
      <pc:sldChg chg="modNotesTx">
        <pc:chgData name="Shayne Boyer" userId="6c37e0ec-712d-4900-a73f-bcfd17630788" providerId="ADAL" clId="{8FBD3C89-1E9B-4E7F-BD4F-27BD641A2928}" dt="2019-10-10T17:26:15.293" v="438" actId="313"/>
        <pc:sldMkLst>
          <pc:docMk/>
          <pc:sldMk cId="386136920" sldId="2115"/>
        </pc:sldMkLst>
      </pc:sldChg>
      <pc:sldChg chg="modSp">
        <pc:chgData name="Shayne Boyer" userId="6c37e0ec-712d-4900-a73f-bcfd17630788" providerId="ADAL" clId="{8FBD3C89-1E9B-4E7F-BD4F-27BD641A2928}" dt="2019-10-01T12:43:57.705" v="3" actId="20577"/>
        <pc:sldMkLst>
          <pc:docMk/>
          <pc:sldMk cId="4222673095" sldId="2134"/>
        </pc:sldMkLst>
        <pc:spChg chg="mod">
          <ac:chgData name="Shayne Boyer" userId="6c37e0ec-712d-4900-a73f-bcfd17630788" providerId="ADAL" clId="{8FBD3C89-1E9B-4E7F-BD4F-27BD641A2928}" dt="2019-10-01T12:43:57.705" v="3" actId="20577"/>
          <ac:spMkLst>
            <pc:docMk/>
            <pc:sldMk cId="4222673095" sldId="2134"/>
            <ac:spMk id="18" creationId="{390EDF57-067E-1E4E-99C3-72FBB3C62E79}"/>
          </ac:spMkLst>
        </pc:spChg>
      </pc:sldChg>
      <pc:sldChg chg="modSp">
        <pc:chgData name="Shayne Boyer" userId="6c37e0ec-712d-4900-a73f-bcfd17630788" providerId="ADAL" clId="{8FBD3C89-1E9B-4E7F-BD4F-27BD641A2928}" dt="2019-10-01T12:43:47.453" v="1" actId="20577"/>
        <pc:sldMkLst>
          <pc:docMk/>
          <pc:sldMk cId="3057193062" sldId="2136"/>
        </pc:sldMkLst>
        <pc:spChg chg="mod">
          <ac:chgData name="Shayne Boyer" userId="6c37e0ec-712d-4900-a73f-bcfd17630788" providerId="ADAL" clId="{8FBD3C89-1E9B-4E7F-BD4F-27BD641A2928}" dt="2019-10-01T12:43:47.453" v="1" actId="20577"/>
          <ac:spMkLst>
            <pc:docMk/>
            <pc:sldMk cId="3057193062" sldId="2136"/>
            <ac:spMk id="7" creationId="{E87392A0-2337-1540-9348-B89EF59149D2}"/>
          </ac:spMkLst>
        </pc:spChg>
      </pc:sldChg>
      <pc:sldChg chg="modSp">
        <pc:chgData name="Shayne Boyer" userId="6c37e0ec-712d-4900-a73f-bcfd17630788" providerId="ADAL" clId="{8FBD3C89-1E9B-4E7F-BD4F-27BD641A2928}" dt="2019-10-04T14:43:19.589" v="8" actId="403"/>
        <pc:sldMkLst>
          <pc:docMk/>
          <pc:sldMk cId="2205146759" sldId="2138"/>
        </pc:sldMkLst>
        <pc:spChg chg="mod">
          <ac:chgData name="Shayne Boyer" userId="6c37e0ec-712d-4900-a73f-bcfd17630788" providerId="ADAL" clId="{8FBD3C89-1E9B-4E7F-BD4F-27BD641A2928}" dt="2019-10-04T14:43:04.309" v="6" actId="404"/>
          <ac:spMkLst>
            <pc:docMk/>
            <pc:sldMk cId="2205146759" sldId="2138"/>
            <ac:spMk id="3" creationId="{BDAD1E14-D2C3-9245-9295-F554FE506F63}"/>
          </ac:spMkLst>
        </pc:spChg>
        <pc:spChg chg="mod">
          <ac:chgData name="Shayne Boyer" userId="6c37e0ec-712d-4900-a73f-bcfd17630788" providerId="ADAL" clId="{8FBD3C89-1E9B-4E7F-BD4F-27BD641A2928}" dt="2019-10-04T14:43:19.589" v="8" actId="403"/>
          <ac:spMkLst>
            <pc:docMk/>
            <pc:sldMk cId="2205146759" sldId="2138"/>
            <ac:spMk id="5" creationId="{879039BB-4289-7144-9C6A-805821C17387}"/>
          </ac:spMkLst>
        </pc:spChg>
      </pc:sldChg>
      <pc:sldChg chg="addSp delSp modSp add mod modClrScheme chgLayout modNotesTx">
        <pc:chgData name="Shayne Boyer" userId="6c37e0ec-712d-4900-a73f-bcfd17630788" providerId="ADAL" clId="{8FBD3C89-1E9B-4E7F-BD4F-27BD641A2928}" dt="2019-10-10T17:57:18.345" v="1383" actId="20577"/>
        <pc:sldMkLst>
          <pc:docMk/>
          <pc:sldMk cId="3486910995" sldId="2076136240"/>
        </pc:sldMkLst>
        <pc:spChg chg="del">
          <ac:chgData name="Shayne Boyer" userId="6c37e0ec-712d-4900-a73f-bcfd17630788" providerId="ADAL" clId="{8FBD3C89-1E9B-4E7F-BD4F-27BD641A2928}" dt="2019-10-10T17:34:11.690" v="440" actId="700"/>
          <ac:spMkLst>
            <pc:docMk/>
            <pc:sldMk cId="3486910995" sldId="2076136240"/>
            <ac:spMk id="2" creationId="{7FB72F19-61B0-41DD-A256-A9E33E2FC1E2}"/>
          </ac:spMkLst>
        </pc:spChg>
        <pc:spChg chg="del mod ord">
          <ac:chgData name="Shayne Boyer" userId="6c37e0ec-712d-4900-a73f-bcfd17630788" providerId="ADAL" clId="{8FBD3C89-1E9B-4E7F-BD4F-27BD641A2928}" dt="2019-10-10T17:34:11.690" v="440" actId="700"/>
          <ac:spMkLst>
            <pc:docMk/>
            <pc:sldMk cId="3486910995" sldId="2076136240"/>
            <ac:spMk id="3" creationId="{A1088C5F-4116-4679-8D2A-63D922243FB3}"/>
          </ac:spMkLst>
        </pc:spChg>
        <pc:spChg chg="del mod ord">
          <ac:chgData name="Shayne Boyer" userId="6c37e0ec-712d-4900-a73f-bcfd17630788" providerId="ADAL" clId="{8FBD3C89-1E9B-4E7F-BD4F-27BD641A2928}" dt="2019-10-10T17:34:11.690" v="440" actId="700"/>
          <ac:spMkLst>
            <pc:docMk/>
            <pc:sldMk cId="3486910995" sldId="2076136240"/>
            <ac:spMk id="4" creationId="{122221E3-A0B9-40CC-8DA2-347829489041}"/>
          </ac:spMkLst>
        </pc:spChg>
        <pc:spChg chg="del">
          <ac:chgData name="Shayne Boyer" userId="6c37e0ec-712d-4900-a73f-bcfd17630788" providerId="ADAL" clId="{8FBD3C89-1E9B-4E7F-BD4F-27BD641A2928}" dt="2019-10-10T17:34:11.690" v="440" actId="700"/>
          <ac:spMkLst>
            <pc:docMk/>
            <pc:sldMk cId="3486910995" sldId="2076136240"/>
            <ac:spMk id="5" creationId="{55D26B92-029C-4137-B1D5-2C6C11D6A697}"/>
          </ac:spMkLst>
        </pc:spChg>
        <pc:spChg chg="del">
          <ac:chgData name="Shayne Boyer" userId="6c37e0ec-712d-4900-a73f-bcfd17630788" providerId="ADAL" clId="{8FBD3C89-1E9B-4E7F-BD4F-27BD641A2928}" dt="2019-10-10T17:34:11.690" v="440" actId="700"/>
          <ac:spMkLst>
            <pc:docMk/>
            <pc:sldMk cId="3486910995" sldId="2076136240"/>
            <ac:spMk id="6" creationId="{A6CD3FC4-4CED-4907-B6C4-37B5C2CC2C28}"/>
          </ac:spMkLst>
        </pc:spChg>
        <pc:spChg chg="add del mod ord">
          <ac:chgData name="Shayne Boyer" userId="6c37e0ec-712d-4900-a73f-bcfd17630788" providerId="ADAL" clId="{8FBD3C89-1E9B-4E7F-BD4F-27BD641A2928}" dt="2019-10-10T17:39:26.762" v="571" actId="700"/>
          <ac:spMkLst>
            <pc:docMk/>
            <pc:sldMk cId="3486910995" sldId="2076136240"/>
            <ac:spMk id="7" creationId="{7EEEC761-5B7B-4E97-A5DF-22EC29443DB1}"/>
          </ac:spMkLst>
        </pc:spChg>
        <pc:spChg chg="add mod ord">
          <ac:chgData name="Shayne Boyer" userId="6c37e0ec-712d-4900-a73f-bcfd17630788" providerId="ADAL" clId="{8FBD3C89-1E9B-4E7F-BD4F-27BD641A2928}" dt="2019-10-10T17:53:21.258" v="845" actId="20577"/>
          <ac:spMkLst>
            <pc:docMk/>
            <pc:sldMk cId="3486910995" sldId="2076136240"/>
            <ac:spMk id="8" creationId="{BE47A1ED-AC8E-4F15-8C1E-A37C185995B1}"/>
          </ac:spMkLst>
        </pc:spChg>
        <pc:spChg chg="add del mod ord">
          <ac:chgData name="Shayne Boyer" userId="6c37e0ec-712d-4900-a73f-bcfd17630788" providerId="ADAL" clId="{8FBD3C89-1E9B-4E7F-BD4F-27BD641A2928}" dt="2019-10-10T17:39:17.119" v="569" actId="700"/>
          <ac:spMkLst>
            <pc:docMk/>
            <pc:sldMk cId="3486910995" sldId="2076136240"/>
            <ac:spMk id="10" creationId="{26FE08F6-5AC7-4523-BA01-3054A86EC2B6}"/>
          </ac:spMkLst>
        </pc:spChg>
        <pc:spChg chg="add del mod ord">
          <ac:chgData name="Shayne Boyer" userId="6c37e0ec-712d-4900-a73f-bcfd17630788" providerId="ADAL" clId="{8FBD3C89-1E9B-4E7F-BD4F-27BD641A2928}" dt="2019-10-10T17:39:17.119" v="569" actId="700"/>
          <ac:spMkLst>
            <pc:docMk/>
            <pc:sldMk cId="3486910995" sldId="2076136240"/>
            <ac:spMk id="11" creationId="{3FAEDC8D-8FF5-4857-815B-624602186360}"/>
          </ac:spMkLst>
        </pc:spChg>
        <pc:spChg chg="add mod ord">
          <ac:chgData name="Shayne Boyer" userId="6c37e0ec-712d-4900-a73f-bcfd17630788" providerId="ADAL" clId="{8FBD3C89-1E9B-4E7F-BD4F-27BD641A2928}" dt="2019-10-10T17:40:20.617" v="630" actId="20577"/>
          <ac:spMkLst>
            <pc:docMk/>
            <pc:sldMk cId="3486910995" sldId="2076136240"/>
            <ac:spMk id="12" creationId="{E4DD3A4F-502C-4149-8DC7-3B1FD5C6FC41}"/>
          </ac:spMkLst>
        </pc:spChg>
        <pc:spChg chg="add mod ord">
          <ac:chgData name="Shayne Boyer" userId="6c37e0ec-712d-4900-a73f-bcfd17630788" providerId="ADAL" clId="{8FBD3C89-1E9B-4E7F-BD4F-27BD641A2928}" dt="2019-10-10T17:41:29.626" v="768" actId="20577"/>
          <ac:spMkLst>
            <pc:docMk/>
            <pc:sldMk cId="3486910995" sldId="2076136240"/>
            <ac:spMk id="13" creationId="{016C41B5-3EE5-4E68-8A12-B3EA76FDA446}"/>
          </ac:spMkLst>
        </pc:spChg>
        <pc:spChg chg="add mod ord">
          <ac:chgData name="Shayne Boyer" userId="6c37e0ec-712d-4900-a73f-bcfd17630788" providerId="ADAL" clId="{8FBD3C89-1E9B-4E7F-BD4F-27BD641A2928}" dt="2019-10-10T17:40:25.267" v="640" actId="20577"/>
          <ac:spMkLst>
            <pc:docMk/>
            <pc:sldMk cId="3486910995" sldId="2076136240"/>
            <ac:spMk id="14" creationId="{5136C6B8-A329-4BBC-8074-6B9A24341DB3}"/>
          </ac:spMkLst>
        </pc:spChg>
        <pc:graphicFrameChg chg="add del">
          <ac:chgData name="Shayne Boyer" userId="6c37e0ec-712d-4900-a73f-bcfd17630788" providerId="ADAL" clId="{8FBD3C89-1E9B-4E7F-BD4F-27BD641A2928}" dt="2019-10-10T17:34:24.318" v="460"/>
          <ac:graphicFrameMkLst>
            <pc:docMk/>
            <pc:sldMk cId="3486910995" sldId="2076136240"/>
            <ac:graphicFrameMk id="9" creationId="{0551C605-6517-44F6-9E66-9D2B2C6C45C8}"/>
          </ac:graphicFrameMkLst>
        </pc:graphicFrameChg>
      </pc:sldChg>
    </pc:docChg>
  </pc:docChgLst>
  <pc:docChgLst>
    <pc:chgData name="Shayne Boyer" userId="6c37e0ec-712d-4900-a73f-bcfd17630788" providerId="ADAL" clId="{4B162048-50A8-0647-BC96-C07052CB7B54}"/>
    <pc:docChg chg="undo custSel addSld delSld modSld modSection">
      <pc:chgData name="Shayne Boyer" userId="6c37e0ec-712d-4900-a73f-bcfd17630788" providerId="ADAL" clId="{4B162048-50A8-0647-BC96-C07052CB7B54}" dt="2019-09-06T22:22:16.997" v="550" actId="729"/>
      <pc:docMkLst>
        <pc:docMk/>
      </pc:docMkLst>
      <pc:sldChg chg="del">
        <pc:chgData name="Shayne Boyer" userId="6c37e0ec-712d-4900-a73f-bcfd17630788" providerId="ADAL" clId="{4B162048-50A8-0647-BC96-C07052CB7B54}" dt="2019-09-06T20:11:20.495" v="13" actId="2696"/>
        <pc:sldMkLst>
          <pc:docMk/>
          <pc:sldMk cId="1789865309" sldId="1531"/>
        </pc:sldMkLst>
      </pc:sldChg>
      <pc:sldChg chg="del">
        <pc:chgData name="Shayne Boyer" userId="6c37e0ec-712d-4900-a73f-bcfd17630788" providerId="ADAL" clId="{4B162048-50A8-0647-BC96-C07052CB7B54}" dt="2019-09-06T20:11:41.769" v="16" actId="2696"/>
        <pc:sldMkLst>
          <pc:docMk/>
          <pc:sldMk cId="737538867" sldId="1804"/>
        </pc:sldMkLst>
      </pc:sldChg>
      <pc:sldChg chg="del">
        <pc:chgData name="Shayne Boyer" userId="6c37e0ec-712d-4900-a73f-bcfd17630788" providerId="ADAL" clId="{4B162048-50A8-0647-BC96-C07052CB7B54}" dt="2019-09-06T20:11:37.894" v="15" actId="2696"/>
        <pc:sldMkLst>
          <pc:docMk/>
          <pc:sldMk cId="4107298689" sldId="1941"/>
        </pc:sldMkLst>
      </pc:sldChg>
      <pc:sldChg chg="del">
        <pc:chgData name="Shayne Boyer" userId="6c37e0ec-712d-4900-a73f-bcfd17630788" providerId="ADAL" clId="{4B162048-50A8-0647-BC96-C07052CB7B54}" dt="2019-09-06T20:10:45.466" v="11" actId="2696"/>
        <pc:sldMkLst>
          <pc:docMk/>
          <pc:sldMk cId="3117013438" sldId="1994"/>
        </pc:sldMkLst>
      </pc:sldChg>
      <pc:sldChg chg="del">
        <pc:chgData name="Shayne Boyer" userId="6c37e0ec-712d-4900-a73f-bcfd17630788" providerId="ADAL" clId="{4B162048-50A8-0647-BC96-C07052CB7B54}" dt="2019-09-06T20:11:08.349" v="12" actId="2696"/>
        <pc:sldMkLst>
          <pc:docMk/>
          <pc:sldMk cId="2166103713" sldId="2043"/>
        </pc:sldMkLst>
      </pc:sldChg>
      <pc:sldChg chg="del">
        <pc:chgData name="Shayne Boyer" userId="6c37e0ec-712d-4900-a73f-bcfd17630788" providerId="ADAL" clId="{4B162048-50A8-0647-BC96-C07052CB7B54}" dt="2019-09-06T20:11:23.198" v="14" actId="2696"/>
        <pc:sldMkLst>
          <pc:docMk/>
          <pc:sldMk cId="696569638" sldId="2073"/>
        </pc:sldMkLst>
      </pc:sldChg>
      <pc:sldChg chg="del">
        <pc:chgData name="Shayne Boyer" userId="6c37e0ec-712d-4900-a73f-bcfd17630788" providerId="ADAL" clId="{4B162048-50A8-0647-BC96-C07052CB7B54}" dt="2019-09-06T20:10:42.896" v="10" actId="2696"/>
        <pc:sldMkLst>
          <pc:docMk/>
          <pc:sldMk cId="3551905253" sldId="2085"/>
        </pc:sldMkLst>
      </pc:sldChg>
      <pc:sldChg chg="modSp modNotesTx">
        <pc:chgData name="Shayne Boyer" userId="6c37e0ec-712d-4900-a73f-bcfd17630788" providerId="ADAL" clId="{4B162048-50A8-0647-BC96-C07052CB7B54}" dt="2019-09-06T22:21:20.998" v="514" actId="20577"/>
        <pc:sldMkLst>
          <pc:docMk/>
          <pc:sldMk cId="3744758447" sldId="2101"/>
        </pc:sldMkLst>
        <pc:spChg chg="mod">
          <ac:chgData name="Shayne Boyer" userId="6c37e0ec-712d-4900-a73f-bcfd17630788" providerId="ADAL" clId="{4B162048-50A8-0647-BC96-C07052CB7B54}" dt="2019-09-06T21:22:13.660" v="477" actId="20577"/>
          <ac:spMkLst>
            <pc:docMk/>
            <pc:sldMk cId="3744758447" sldId="2101"/>
            <ac:spMk id="7" creationId="{C276D44B-E034-7942-AA26-4BCD3469DAF3}"/>
          </ac:spMkLst>
        </pc:spChg>
      </pc:sldChg>
      <pc:sldChg chg="modSp modAnim">
        <pc:chgData name="Shayne Boyer" userId="6c37e0ec-712d-4900-a73f-bcfd17630788" providerId="ADAL" clId="{4B162048-50A8-0647-BC96-C07052CB7B54}" dt="2019-09-06T21:19:51.332" v="449" actId="20577"/>
        <pc:sldMkLst>
          <pc:docMk/>
          <pc:sldMk cId="253756150" sldId="2103"/>
        </pc:sldMkLst>
        <pc:spChg chg="mod">
          <ac:chgData name="Shayne Boyer" userId="6c37e0ec-712d-4900-a73f-bcfd17630788" providerId="ADAL" clId="{4B162048-50A8-0647-BC96-C07052CB7B54}" dt="2019-09-06T21:07:19.745" v="403" actId="207"/>
          <ac:spMkLst>
            <pc:docMk/>
            <pc:sldMk cId="253756150" sldId="2103"/>
            <ac:spMk id="9" creationId="{449F3DCA-0689-7241-B2DD-BA0B79D2CACD}"/>
          </ac:spMkLst>
        </pc:spChg>
        <pc:spChg chg="mod">
          <ac:chgData name="Shayne Boyer" userId="6c37e0ec-712d-4900-a73f-bcfd17630788" providerId="ADAL" clId="{4B162048-50A8-0647-BC96-C07052CB7B54}" dt="2019-09-06T21:19:07.436" v="443"/>
          <ac:spMkLst>
            <pc:docMk/>
            <pc:sldMk cId="253756150" sldId="2103"/>
            <ac:spMk id="11" creationId="{CC23537F-840C-054B-9AD3-636C14327E18}"/>
          </ac:spMkLst>
        </pc:spChg>
      </pc:sldChg>
      <pc:sldChg chg="modSp modAnim">
        <pc:chgData name="Shayne Boyer" userId="6c37e0ec-712d-4900-a73f-bcfd17630788" providerId="ADAL" clId="{4B162048-50A8-0647-BC96-C07052CB7B54}" dt="2019-09-06T21:10:07.725" v="412"/>
        <pc:sldMkLst>
          <pc:docMk/>
          <pc:sldMk cId="558404871" sldId="2104"/>
        </pc:sldMkLst>
        <pc:spChg chg="mod">
          <ac:chgData name="Shayne Boyer" userId="6c37e0ec-712d-4900-a73f-bcfd17630788" providerId="ADAL" clId="{4B162048-50A8-0647-BC96-C07052CB7B54}" dt="2019-09-06T21:09:00.717" v="406" actId="207"/>
          <ac:spMkLst>
            <pc:docMk/>
            <pc:sldMk cId="558404871" sldId="2104"/>
            <ac:spMk id="8" creationId="{BB9AA1E1-26E9-D94B-B354-F25411918654}"/>
          </ac:spMkLst>
        </pc:spChg>
      </pc:sldChg>
      <pc:sldChg chg="mod modShow modNotesTx">
        <pc:chgData name="Shayne Boyer" userId="6c37e0ec-712d-4900-a73f-bcfd17630788" providerId="ADAL" clId="{4B162048-50A8-0647-BC96-C07052CB7B54}" dt="2019-09-06T22:22:16.997" v="550" actId="729"/>
        <pc:sldMkLst>
          <pc:docMk/>
          <pc:sldMk cId="1025711160" sldId="2105"/>
        </pc:sldMkLst>
      </pc:sldChg>
      <pc:sldChg chg="modSp">
        <pc:chgData name="Shayne Boyer" userId="6c37e0ec-712d-4900-a73f-bcfd17630788" providerId="ADAL" clId="{4B162048-50A8-0647-BC96-C07052CB7B54}" dt="2019-09-06T16:11:39.406" v="0" actId="122"/>
        <pc:sldMkLst>
          <pc:docMk/>
          <pc:sldMk cId="3607568873" sldId="2107"/>
        </pc:sldMkLst>
        <pc:spChg chg="mod">
          <ac:chgData name="Shayne Boyer" userId="6c37e0ec-712d-4900-a73f-bcfd17630788" providerId="ADAL" clId="{4B162048-50A8-0647-BC96-C07052CB7B54}" dt="2019-09-06T16:11:39.406" v="0" actId="122"/>
          <ac:spMkLst>
            <pc:docMk/>
            <pc:sldMk cId="3607568873" sldId="2107"/>
            <ac:spMk id="8" creationId="{7F5C5D59-5BE8-BE49-B0B2-795DE58C2DE5}"/>
          </ac:spMkLst>
        </pc:spChg>
      </pc:sldChg>
      <pc:sldChg chg="modSp modNotesTx">
        <pc:chgData name="Shayne Boyer" userId="6c37e0ec-712d-4900-a73f-bcfd17630788" providerId="ADAL" clId="{4B162048-50A8-0647-BC96-C07052CB7B54}" dt="2019-09-06T21:12:18.370" v="416" actId="20577"/>
        <pc:sldMkLst>
          <pc:docMk/>
          <pc:sldMk cId="989333968" sldId="2109"/>
        </pc:sldMkLst>
        <pc:spChg chg="mod">
          <ac:chgData name="Shayne Boyer" userId="6c37e0ec-712d-4900-a73f-bcfd17630788" providerId="ADAL" clId="{4B162048-50A8-0647-BC96-C07052CB7B54}" dt="2019-09-06T16:11:54.294" v="3" actId="1076"/>
          <ac:spMkLst>
            <pc:docMk/>
            <pc:sldMk cId="989333968" sldId="2109"/>
            <ac:spMk id="10" creationId="{1968924C-9556-A948-A587-BB8F77363129}"/>
          </ac:spMkLst>
        </pc:spChg>
        <pc:picChg chg="mod">
          <ac:chgData name="Shayne Boyer" userId="6c37e0ec-712d-4900-a73f-bcfd17630788" providerId="ADAL" clId="{4B162048-50A8-0647-BC96-C07052CB7B54}" dt="2019-09-06T16:12:05.747" v="5" actId="1076"/>
          <ac:picMkLst>
            <pc:docMk/>
            <pc:sldMk cId="989333968" sldId="2109"/>
            <ac:picMk id="13" creationId="{1F472DC3-3E1D-7345-A6BD-E5CAA3721AF5}"/>
          </ac:picMkLst>
        </pc:picChg>
      </pc:sldChg>
      <pc:sldChg chg="modSp">
        <pc:chgData name="Shayne Boyer" userId="6c37e0ec-712d-4900-a73f-bcfd17630788" providerId="ADAL" clId="{4B162048-50A8-0647-BC96-C07052CB7B54}" dt="2019-09-06T21:22:26.579" v="483" actId="20577"/>
        <pc:sldMkLst>
          <pc:docMk/>
          <pc:sldMk cId="989483370" sldId="2111"/>
        </pc:sldMkLst>
        <pc:spChg chg="mod">
          <ac:chgData name="Shayne Boyer" userId="6c37e0ec-712d-4900-a73f-bcfd17630788" providerId="ADAL" clId="{4B162048-50A8-0647-BC96-C07052CB7B54}" dt="2019-09-06T21:22:26.579" v="483" actId="20577"/>
          <ac:spMkLst>
            <pc:docMk/>
            <pc:sldMk cId="989483370" sldId="2111"/>
            <ac:spMk id="7" creationId="{C276D44B-E034-7942-AA26-4BCD3469DAF3}"/>
          </ac:spMkLst>
        </pc:spChg>
      </pc:sldChg>
      <pc:sldChg chg="addSp">
        <pc:chgData name="Shayne Boyer" userId="6c37e0ec-712d-4900-a73f-bcfd17630788" providerId="ADAL" clId="{4B162048-50A8-0647-BC96-C07052CB7B54}" dt="2019-09-06T16:30:18.713" v="9"/>
        <pc:sldMkLst>
          <pc:docMk/>
          <pc:sldMk cId="3390971221" sldId="2112"/>
        </pc:sldMkLst>
        <pc:spChg chg="add">
          <ac:chgData name="Shayne Boyer" userId="6c37e0ec-712d-4900-a73f-bcfd17630788" providerId="ADAL" clId="{4B162048-50A8-0647-BC96-C07052CB7B54}" dt="2019-09-06T16:30:18.713" v="9"/>
          <ac:spMkLst>
            <pc:docMk/>
            <pc:sldMk cId="3390971221" sldId="2112"/>
            <ac:spMk id="8" creationId="{7BBFD75A-6404-5147-A8ED-DF2A65DF899F}"/>
          </ac:spMkLst>
        </pc:spChg>
      </pc:sldChg>
      <pc:sldChg chg="modSp">
        <pc:chgData name="Shayne Boyer" userId="6c37e0ec-712d-4900-a73f-bcfd17630788" providerId="ADAL" clId="{4B162048-50A8-0647-BC96-C07052CB7B54}" dt="2019-09-06T16:12:18.887" v="7" actId="1076"/>
        <pc:sldMkLst>
          <pc:docMk/>
          <pc:sldMk cId="3549552446" sldId="2113"/>
        </pc:sldMkLst>
        <pc:spChg chg="mod">
          <ac:chgData name="Shayne Boyer" userId="6c37e0ec-712d-4900-a73f-bcfd17630788" providerId="ADAL" clId="{4B162048-50A8-0647-BC96-C07052CB7B54}" dt="2019-09-06T16:12:18.887" v="7" actId="1076"/>
          <ac:spMkLst>
            <pc:docMk/>
            <pc:sldMk cId="3549552446" sldId="2113"/>
            <ac:spMk id="4" creationId="{B0D3219B-0197-5141-A313-09AF1970B750}"/>
          </ac:spMkLst>
        </pc:spChg>
      </pc:sldChg>
      <pc:sldChg chg="modTransition">
        <pc:chgData name="Shayne Boyer" userId="6c37e0ec-712d-4900-a73f-bcfd17630788" providerId="ADAL" clId="{4B162048-50A8-0647-BC96-C07052CB7B54}" dt="2019-09-06T21:17:34.311" v="432"/>
        <pc:sldMkLst>
          <pc:docMk/>
          <pc:sldMk cId="386136920" sldId="2115"/>
        </pc:sldMkLst>
      </pc:sldChg>
      <pc:sldChg chg="modTransition">
        <pc:chgData name="Shayne Boyer" userId="6c37e0ec-712d-4900-a73f-bcfd17630788" providerId="ADAL" clId="{4B162048-50A8-0647-BC96-C07052CB7B54}" dt="2019-09-06T21:17:37.407" v="433"/>
        <pc:sldMkLst>
          <pc:docMk/>
          <pc:sldMk cId="1510683843" sldId="2116"/>
        </pc:sldMkLst>
      </pc:sldChg>
      <pc:sldChg chg="modTransition">
        <pc:chgData name="Shayne Boyer" userId="6c37e0ec-712d-4900-a73f-bcfd17630788" providerId="ADAL" clId="{4B162048-50A8-0647-BC96-C07052CB7B54}" dt="2019-09-06T21:17:30.932" v="431"/>
        <pc:sldMkLst>
          <pc:docMk/>
          <pc:sldMk cId="2635308746" sldId="2117"/>
        </pc:sldMkLst>
      </pc:sldChg>
      <pc:sldChg chg="modSp">
        <pc:chgData name="Shayne Boyer" userId="6c37e0ec-712d-4900-a73f-bcfd17630788" providerId="ADAL" clId="{4B162048-50A8-0647-BC96-C07052CB7B54}" dt="2019-09-06T21:22:42.132" v="489" actId="20577"/>
        <pc:sldMkLst>
          <pc:docMk/>
          <pc:sldMk cId="4043843239" sldId="2118"/>
        </pc:sldMkLst>
        <pc:spChg chg="mod">
          <ac:chgData name="Shayne Boyer" userId="6c37e0ec-712d-4900-a73f-bcfd17630788" providerId="ADAL" clId="{4B162048-50A8-0647-BC96-C07052CB7B54}" dt="2019-09-06T21:22:42.132" v="489" actId="20577"/>
          <ac:spMkLst>
            <pc:docMk/>
            <pc:sldMk cId="4043843239" sldId="2118"/>
            <ac:spMk id="3" creationId="{CC5E2C89-770D-2640-9B62-69F822E62394}"/>
          </ac:spMkLst>
        </pc:spChg>
      </pc:sldChg>
      <pc:sldChg chg="modSp">
        <pc:chgData name="Shayne Boyer" userId="6c37e0ec-712d-4900-a73f-bcfd17630788" providerId="ADAL" clId="{4B162048-50A8-0647-BC96-C07052CB7B54}" dt="2019-09-06T21:20:17.212" v="452" actId="207"/>
        <pc:sldMkLst>
          <pc:docMk/>
          <pc:sldMk cId="3447653435" sldId="2119"/>
        </pc:sldMkLst>
        <pc:spChg chg="mod">
          <ac:chgData name="Shayne Boyer" userId="6c37e0ec-712d-4900-a73f-bcfd17630788" providerId="ADAL" clId="{4B162048-50A8-0647-BC96-C07052CB7B54}" dt="2019-09-06T16:12:31.015" v="8" actId="207"/>
          <ac:spMkLst>
            <pc:docMk/>
            <pc:sldMk cId="3447653435" sldId="2119"/>
            <ac:spMk id="5" creationId="{ACF6A445-4436-5C47-9E4A-F18871B13F44}"/>
          </ac:spMkLst>
        </pc:spChg>
        <pc:spChg chg="mod">
          <ac:chgData name="Shayne Boyer" userId="6c37e0ec-712d-4900-a73f-bcfd17630788" providerId="ADAL" clId="{4B162048-50A8-0647-BC96-C07052CB7B54}" dt="2019-09-06T21:20:17.212" v="452" actId="207"/>
          <ac:spMkLst>
            <pc:docMk/>
            <pc:sldMk cId="3447653435" sldId="2119"/>
            <ac:spMk id="7" creationId="{E1B6BCA7-64D4-C748-AA68-C6DA07567B4F}"/>
          </ac:spMkLst>
        </pc:spChg>
      </pc:sldChg>
      <pc:sldChg chg="modSp">
        <pc:chgData name="Shayne Boyer" userId="6c37e0ec-712d-4900-a73f-bcfd17630788" providerId="ADAL" clId="{4B162048-50A8-0647-BC96-C07052CB7B54}" dt="2019-09-06T21:21:40.011" v="471" actId="207"/>
        <pc:sldMkLst>
          <pc:docMk/>
          <pc:sldMk cId="1335282479" sldId="2120"/>
        </pc:sldMkLst>
        <pc:spChg chg="mod">
          <ac:chgData name="Shayne Boyer" userId="6c37e0ec-712d-4900-a73f-bcfd17630788" providerId="ADAL" clId="{4B162048-50A8-0647-BC96-C07052CB7B54}" dt="2019-09-06T21:21:40.011" v="471" actId="207"/>
          <ac:spMkLst>
            <pc:docMk/>
            <pc:sldMk cId="1335282479" sldId="2120"/>
            <ac:spMk id="5" creationId="{E2A9DFD7-552B-AE49-9873-2DF572D3B5CC}"/>
          </ac:spMkLst>
        </pc:spChg>
      </pc:sldChg>
      <pc:sldChg chg="modNotesTx">
        <pc:chgData name="Shayne Boyer" userId="6c37e0ec-712d-4900-a73f-bcfd17630788" providerId="ADAL" clId="{4B162048-50A8-0647-BC96-C07052CB7B54}" dt="2019-09-06T20:29:58.616" v="399" actId="20577"/>
        <pc:sldMkLst>
          <pc:docMk/>
          <pc:sldMk cId="3552685287" sldId="2132"/>
        </pc:sldMkLst>
      </pc:sldChg>
      <pc:sldChg chg="modNotesTx">
        <pc:chgData name="Shayne Boyer" userId="6c37e0ec-712d-4900-a73f-bcfd17630788" providerId="ADAL" clId="{4B162048-50A8-0647-BC96-C07052CB7B54}" dt="2019-09-06T20:27:03.051" v="396" actId="20577"/>
        <pc:sldMkLst>
          <pc:docMk/>
          <pc:sldMk cId="3057193062" sldId="2136"/>
        </pc:sldMkLst>
      </pc:sldChg>
      <pc:sldChg chg="addSp modSp modAnim">
        <pc:chgData name="Shayne Boyer" userId="6c37e0ec-712d-4900-a73f-bcfd17630788" providerId="ADAL" clId="{4B162048-50A8-0647-BC96-C07052CB7B54}" dt="2019-09-06T20:22:33.694" v="394"/>
        <pc:sldMkLst>
          <pc:docMk/>
          <pc:sldMk cId="1619779198" sldId="2137"/>
        </pc:sldMkLst>
        <pc:spChg chg="mod">
          <ac:chgData name="Shayne Boyer" userId="6c37e0ec-712d-4900-a73f-bcfd17630788" providerId="ADAL" clId="{4B162048-50A8-0647-BC96-C07052CB7B54}" dt="2019-09-06T20:20:14.241" v="359" actId="20577"/>
          <ac:spMkLst>
            <pc:docMk/>
            <pc:sldMk cId="1619779198" sldId="2137"/>
            <ac:spMk id="3" creationId="{BDAD1E14-D2C3-9245-9295-F554FE506F63}"/>
          </ac:spMkLst>
        </pc:spChg>
        <pc:spChg chg="add mod">
          <ac:chgData name="Shayne Boyer" userId="6c37e0ec-712d-4900-a73f-bcfd17630788" providerId="ADAL" clId="{4B162048-50A8-0647-BC96-C07052CB7B54}" dt="2019-09-06T20:20:31.477" v="364" actId="20577"/>
          <ac:spMkLst>
            <pc:docMk/>
            <pc:sldMk cId="1619779198" sldId="2137"/>
            <ac:spMk id="5" creationId="{DC04F8CD-0BAB-A041-AA08-03392F00A096}"/>
          </ac:spMkLst>
        </pc:spChg>
        <pc:spChg chg="add mod">
          <ac:chgData name="Shayne Boyer" userId="6c37e0ec-712d-4900-a73f-bcfd17630788" providerId="ADAL" clId="{4B162048-50A8-0647-BC96-C07052CB7B54}" dt="2019-09-06T20:20:52.320" v="371" actId="20577"/>
          <ac:spMkLst>
            <pc:docMk/>
            <pc:sldMk cId="1619779198" sldId="2137"/>
            <ac:spMk id="6" creationId="{EC48E953-EBDC-8C4F-AA67-0D4A33CD08C6}"/>
          </ac:spMkLst>
        </pc:spChg>
        <pc:spChg chg="add mod">
          <ac:chgData name="Shayne Boyer" userId="6c37e0ec-712d-4900-a73f-bcfd17630788" providerId="ADAL" clId="{4B162048-50A8-0647-BC96-C07052CB7B54}" dt="2019-09-06T20:21:08.248" v="376" actId="6549"/>
          <ac:spMkLst>
            <pc:docMk/>
            <pc:sldMk cId="1619779198" sldId="2137"/>
            <ac:spMk id="7" creationId="{6E151510-4E80-0742-B298-FBEDAAE39F3A}"/>
          </ac:spMkLst>
        </pc:spChg>
      </pc:sldChg>
      <pc:sldChg chg="addSp modSp modAnim">
        <pc:chgData name="Shayne Boyer" userId="6c37e0ec-712d-4900-a73f-bcfd17630788" providerId="ADAL" clId="{4B162048-50A8-0647-BC96-C07052CB7B54}" dt="2019-09-06T20:19:52.084" v="357"/>
        <pc:sldMkLst>
          <pc:docMk/>
          <pc:sldMk cId="2205146759" sldId="2138"/>
        </pc:sldMkLst>
        <pc:spChg chg="mod">
          <ac:chgData name="Shayne Boyer" userId="6c37e0ec-712d-4900-a73f-bcfd17630788" providerId="ADAL" clId="{4B162048-50A8-0647-BC96-C07052CB7B54}" dt="2019-09-06T20:14:39.860" v="291" actId="20577"/>
          <ac:spMkLst>
            <pc:docMk/>
            <pc:sldMk cId="2205146759" sldId="2138"/>
            <ac:spMk id="3" creationId="{BDAD1E14-D2C3-9245-9295-F554FE506F63}"/>
          </ac:spMkLst>
        </pc:spChg>
        <pc:spChg chg="add mod">
          <ac:chgData name="Shayne Boyer" userId="6c37e0ec-712d-4900-a73f-bcfd17630788" providerId="ADAL" clId="{4B162048-50A8-0647-BC96-C07052CB7B54}" dt="2019-09-06T20:15:07.429" v="299" actId="20577"/>
          <ac:spMkLst>
            <pc:docMk/>
            <pc:sldMk cId="2205146759" sldId="2138"/>
            <ac:spMk id="5" creationId="{879039BB-4289-7144-9C6A-805821C17387}"/>
          </ac:spMkLst>
        </pc:spChg>
        <pc:spChg chg="add mod">
          <ac:chgData name="Shayne Boyer" userId="6c37e0ec-712d-4900-a73f-bcfd17630788" providerId="ADAL" clId="{4B162048-50A8-0647-BC96-C07052CB7B54}" dt="2019-09-06T20:15:28.883" v="305" actId="20577"/>
          <ac:spMkLst>
            <pc:docMk/>
            <pc:sldMk cId="2205146759" sldId="2138"/>
            <ac:spMk id="6" creationId="{F4FAEBB7-619A-3E43-8306-B2A67F79009B}"/>
          </ac:spMkLst>
        </pc:spChg>
        <pc:spChg chg="add mod">
          <ac:chgData name="Shayne Boyer" userId="6c37e0ec-712d-4900-a73f-bcfd17630788" providerId="ADAL" clId="{4B162048-50A8-0647-BC96-C07052CB7B54}" dt="2019-09-06T20:16:06.642" v="316" actId="20577"/>
          <ac:spMkLst>
            <pc:docMk/>
            <pc:sldMk cId="2205146759" sldId="2138"/>
            <ac:spMk id="7" creationId="{59CD3486-0D5C-BF47-92FE-AA84BAC7A9AC}"/>
          </ac:spMkLst>
        </pc:spChg>
      </pc:sldChg>
      <pc:sldChg chg="modNotesTx">
        <pc:chgData name="Shayne Boyer" userId="6c37e0ec-712d-4900-a73f-bcfd17630788" providerId="ADAL" clId="{4B162048-50A8-0647-BC96-C07052CB7B54}" dt="2019-09-06T20:14:21.758" v="289" actId="20577"/>
        <pc:sldMkLst>
          <pc:docMk/>
          <pc:sldMk cId="121413044" sldId="2139"/>
        </pc:sldMkLst>
      </pc:sldChg>
      <pc:sldChg chg="add del">
        <pc:chgData name="Shayne Boyer" userId="6c37e0ec-712d-4900-a73f-bcfd17630788" providerId="ADAL" clId="{4B162048-50A8-0647-BC96-C07052CB7B54}" dt="2019-09-06T20:16:38.983" v="322"/>
        <pc:sldMkLst>
          <pc:docMk/>
          <pc:sldMk cId="563483150" sldId="2142"/>
        </pc:sldMkLst>
      </pc:sldChg>
      <pc:sldChg chg="add del">
        <pc:chgData name="Shayne Boyer" userId="6c37e0ec-712d-4900-a73f-bcfd17630788" providerId="ADAL" clId="{4B162048-50A8-0647-BC96-C07052CB7B54}" dt="2019-09-06T20:14:21.134" v="288"/>
        <pc:sldMkLst>
          <pc:docMk/>
          <pc:sldMk cId="2448789508" sldId="2142"/>
        </pc:sldMkLst>
      </pc:sldChg>
      <pc:sldChg chg="add del">
        <pc:chgData name="Shayne Boyer" userId="6c37e0ec-712d-4900-a73f-bcfd17630788" providerId="ADAL" clId="{4B162048-50A8-0647-BC96-C07052CB7B54}" dt="2019-09-06T20:16:37.088" v="321"/>
        <pc:sldMkLst>
          <pc:docMk/>
          <pc:sldMk cId="3010292240" sldId="2143"/>
        </pc:sldMkLst>
      </pc:sldChg>
      <pc:sldChg chg="add del">
        <pc:chgData name="Shayne Boyer" userId="6c37e0ec-712d-4900-a73f-bcfd17630788" providerId="ADAL" clId="{4B162048-50A8-0647-BC96-C07052CB7B54}" dt="2019-09-06T20:14:20.799" v="287"/>
        <pc:sldMkLst>
          <pc:docMk/>
          <pc:sldMk cId="4065219834" sldId="2143"/>
        </pc:sldMkLst>
      </pc:sldChg>
      <pc:sldChg chg="add del">
        <pc:chgData name="Shayne Boyer" userId="6c37e0ec-712d-4900-a73f-bcfd17630788" providerId="ADAL" clId="{4B162048-50A8-0647-BC96-C07052CB7B54}" dt="2019-09-06T20:16:36.322" v="320"/>
        <pc:sldMkLst>
          <pc:docMk/>
          <pc:sldMk cId="2486856516" sldId="2144"/>
        </pc:sldMkLst>
      </pc:sldChg>
      <pc:sldChg chg="add del">
        <pc:chgData name="Shayne Boyer" userId="6c37e0ec-712d-4900-a73f-bcfd17630788" providerId="ADAL" clId="{4B162048-50A8-0647-BC96-C07052CB7B54}" dt="2019-09-06T20:14:20.499" v="286"/>
        <pc:sldMkLst>
          <pc:docMk/>
          <pc:sldMk cId="3983239122" sldId="2144"/>
        </pc:sldMkLst>
      </pc:sldChg>
    </pc:docChg>
  </pc:docChgLst>
  <pc:docChgLst>
    <pc:chgData name="Deidre Morrison" userId="S::demorr@microsoft.com::0be48267-3d66-4082-86bd-839bee4d594e" providerId="AD" clId="Web-{BD52BF56-E014-A79A-B43A-2834972C71EE}"/>
    <pc:docChg chg="addSld delSld addMainMaster modSection">
      <pc:chgData name="Deidre Morrison" userId="S::demorr@microsoft.com::0be48267-3d66-4082-86bd-839bee4d594e" providerId="AD" clId="Web-{BD52BF56-E014-A79A-B43A-2834972C71EE}" dt="2019-10-30T22:05:13.340" v="1"/>
      <pc:docMkLst>
        <pc:docMk/>
      </pc:docMkLst>
      <pc:sldChg chg="del">
        <pc:chgData name="Deidre Morrison" userId="S::demorr@microsoft.com::0be48267-3d66-4082-86bd-839bee4d594e" providerId="AD" clId="Web-{BD52BF56-E014-A79A-B43A-2834972C71EE}" dt="2019-10-30T22:05:10.325" v="0"/>
        <pc:sldMkLst>
          <pc:docMk/>
          <pc:sldMk cId="2402828649" sldId="1532"/>
        </pc:sldMkLst>
      </pc:sldChg>
      <pc:sldChg chg="add">
        <pc:chgData name="Deidre Morrison" userId="S::demorr@microsoft.com::0be48267-3d66-4082-86bd-839bee4d594e" providerId="AD" clId="Web-{BD52BF56-E014-A79A-B43A-2834972C71EE}" dt="2019-10-30T22:05:13.340" v="1"/>
        <pc:sldMkLst>
          <pc:docMk/>
          <pc:sldMk cId="3161077043" sldId="2076136241"/>
        </pc:sldMkLst>
      </pc:sldChg>
      <pc:sldMasterChg chg="add addSldLayout">
        <pc:chgData name="Deidre Morrison" userId="S::demorr@microsoft.com::0be48267-3d66-4082-86bd-839bee4d594e" providerId="AD" clId="Web-{BD52BF56-E014-A79A-B43A-2834972C71EE}" dt="2019-10-30T22:05:13.340" v="1"/>
        <pc:sldMasterMkLst>
          <pc:docMk/>
          <pc:sldMasterMk cId="2211543412" sldId="2147485062"/>
        </pc:sldMasterMkLst>
        <pc:sldLayoutChg chg="add">
          <pc:chgData name="Deidre Morrison" userId="S::demorr@microsoft.com::0be48267-3d66-4082-86bd-839bee4d594e" providerId="AD" clId="Web-{BD52BF56-E014-A79A-B43A-2834972C71EE}" dt="2019-10-30T22:05:13.340" v="1"/>
          <pc:sldLayoutMkLst>
            <pc:docMk/>
            <pc:sldMasterMk cId="2211543412" sldId="2147485062"/>
            <pc:sldLayoutMk cId="971989634" sldId="2147485063"/>
          </pc:sldLayoutMkLst>
        </pc:sldLayoutChg>
        <pc:sldLayoutChg chg="add">
          <pc:chgData name="Deidre Morrison" userId="S::demorr@microsoft.com::0be48267-3d66-4082-86bd-839bee4d594e" providerId="AD" clId="Web-{BD52BF56-E014-A79A-B43A-2834972C71EE}" dt="2019-10-30T22:05:13.340" v="1"/>
          <pc:sldLayoutMkLst>
            <pc:docMk/>
            <pc:sldMasterMk cId="2211543412" sldId="2147485062"/>
            <pc:sldLayoutMk cId="544775120" sldId="2147485064"/>
          </pc:sldLayoutMkLst>
        </pc:sldLayoutChg>
        <pc:sldLayoutChg chg="add">
          <pc:chgData name="Deidre Morrison" userId="S::demorr@microsoft.com::0be48267-3d66-4082-86bd-839bee4d594e" providerId="AD" clId="Web-{BD52BF56-E014-A79A-B43A-2834972C71EE}" dt="2019-10-30T22:05:13.340" v="1"/>
          <pc:sldLayoutMkLst>
            <pc:docMk/>
            <pc:sldMasterMk cId="2211543412" sldId="2147485062"/>
            <pc:sldLayoutMk cId="1799123972" sldId="2147485065"/>
          </pc:sldLayoutMkLst>
        </pc:sldLayoutChg>
        <pc:sldLayoutChg chg="add">
          <pc:chgData name="Deidre Morrison" userId="S::demorr@microsoft.com::0be48267-3d66-4082-86bd-839bee4d594e" providerId="AD" clId="Web-{BD52BF56-E014-A79A-B43A-2834972C71EE}" dt="2019-10-30T22:05:13.340" v="1"/>
          <pc:sldLayoutMkLst>
            <pc:docMk/>
            <pc:sldMasterMk cId="2211543412" sldId="2147485062"/>
            <pc:sldLayoutMk cId="2987201579" sldId="2147485066"/>
          </pc:sldLayoutMkLst>
        </pc:sldLayoutChg>
        <pc:sldLayoutChg chg="add">
          <pc:chgData name="Deidre Morrison" userId="S::demorr@microsoft.com::0be48267-3d66-4082-86bd-839bee4d594e" providerId="AD" clId="Web-{BD52BF56-E014-A79A-B43A-2834972C71EE}" dt="2019-10-30T22:05:13.340" v="1"/>
          <pc:sldLayoutMkLst>
            <pc:docMk/>
            <pc:sldMasterMk cId="2211543412" sldId="2147485062"/>
            <pc:sldLayoutMk cId="1424585933" sldId="2147485067"/>
          </pc:sldLayoutMkLst>
        </pc:sldLayoutChg>
        <pc:sldLayoutChg chg="add">
          <pc:chgData name="Deidre Morrison" userId="S::demorr@microsoft.com::0be48267-3d66-4082-86bd-839bee4d594e" providerId="AD" clId="Web-{BD52BF56-E014-A79A-B43A-2834972C71EE}" dt="2019-10-30T22:05:13.340" v="1"/>
          <pc:sldLayoutMkLst>
            <pc:docMk/>
            <pc:sldMasterMk cId="2211543412" sldId="2147485062"/>
            <pc:sldLayoutMk cId="1003237295" sldId="2147485068"/>
          </pc:sldLayoutMkLst>
        </pc:sldLayoutChg>
        <pc:sldLayoutChg chg="add">
          <pc:chgData name="Deidre Morrison" userId="S::demorr@microsoft.com::0be48267-3d66-4082-86bd-839bee4d594e" providerId="AD" clId="Web-{BD52BF56-E014-A79A-B43A-2834972C71EE}" dt="2019-10-30T22:05:13.340" v="1"/>
          <pc:sldLayoutMkLst>
            <pc:docMk/>
            <pc:sldMasterMk cId="2211543412" sldId="2147485062"/>
            <pc:sldLayoutMk cId="3508829118" sldId="2147485069"/>
          </pc:sldLayoutMkLst>
        </pc:sldLayoutChg>
        <pc:sldLayoutChg chg="add">
          <pc:chgData name="Deidre Morrison" userId="S::demorr@microsoft.com::0be48267-3d66-4082-86bd-839bee4d594e" providerId="AD" clId="Web-{BD52BF56-E014-A79A-B43A-2834972C71EE}" dt="2019-10-30T22:05:13.340" v="1"/>
          <pc:sldLayoutMkLst>
            <pc:docMk/>
            <pc:sldMasterMk cId="2211543412" sldId="2147485062"/>
            <pc:sldLayoutMk cId="1725898569" sldId="2147485070"/>
          </pc:sldLayoutMkLst>
        </pc:sldLayoutChg>
        <pc:sldLayoutChg chg="add">
          <pc:chgData name="Deidre Morrison" userId="S::demorr@microsoft.com::0be48267-3d66-4082-86bd-839bee4d594e" providerId="AD" clId="Web-{BD52BF56-E014-A79A-B43A-2834972C71EE}" dt="2019-10-30T22:05:13.340" v="1"/>
          <pc:sldLayoutMkLst>
            <pc:docMk/>
            <pc:sldMasterMk cId="2211543412" sldId="2147485062"/>
            <pc:sldLayoutMk cId="1843773666" sldId="2147485071"/>
          </pc:sldLayoutMkLst>
        </pc:sldLayoutChg>
        <pc:sldLayoutChg chg="add">
          <pc:chgData name="Deidre Morrison" userId="S::demorr@microsoft.com::0be48267-3d66-4082-86bd-839bee4d594e" providerId="AD" clId="Web-{BD52BF56-E014-A79A-B43A-2834972C71EE}" dt="2019-10-30T22:05:13.340" v="1"/>
          <pc:sldLayoutMkLst>
            <pc:docMk/>
            <pc:sldMasterMk cId="2211543412" sldId="2147485062"/>
            <pc:sldLayoutMk cId="1728154678" sldId="2147485072"/>
          </pc:sldLayoutMkLst>
        </pc:sldLayoutChg>
        <pc:sldLayoutChg chg="add">
          <pc:chgData name="Deidre Morrison" userId="S::demorr@microsoft.com::0be48267-3d66-4082-86bd-839bee4d594e" providerId="AD" clId="Web-{BD52BF56-E014-A79A-B43A-2834972C71EE}" dt="2019-10-30T22:05:13.340" v="1"/>
          <pc:sldLayoutMkLst>
            <pc:docMk/>
            <pc:sldMasterMk cId="2211543412" sldId="2147485062"/>
            <pc:sldLayoutMk cId="2518904268" sldId="2147485073"/>
          </pc:sldLayoutMkLst>
        </pc:sldLayoutChg>
        <pc:sldLayoutChg chg="add">
          <pc:chgData name="Deidre Morrison" userId="S::demorr@microsoft.com::0be48267-3d66-4082-86bd-839bee4d594e" providerId="AD" clId="Web-{BD52BF56-E014-A79A-B43A-2834972C71EE}" dt="2019-10-30T22:05:13.340" v="1"/>
          <pc:sldLayoutMkLst>
            <pc:docMk/>
            <pc:sldMasterMk cId="2211543412" sldId="2147485062"/>
            <pc:sldLayoutMk cId="3142747191" sldId="2147485074"/>
          </pc:sldLayoutMkLst>
        </pc:sldLayoutChg>
        <pc:sldLayoutChg chg="add">
          <pc:chgData name="Deidre Morrison" userId="S::demorr@microsoft.com::0be48267-3d66-4082-86bd-839bee4d594e" providerId="AD" clId="Web-{BD52BF56-E014-A79A-B43A-2834972C71EE}" dt="2019-10-30T22:05:13.340" v="1"/>
          <pc:sldLayoutMkLst>
            <pc:docMk/>
            <pc:sldMasterMk cId="2211543412" sldId="2147485062"/>
            <pc:sldLayoutMk cId="3807622436" sldId="2147485075"/>
          </pc:sldLayoutMkLst>
        </pc:sldLayoutChg>
        <pc:sldLayoutChg chg="add">
          <pc:chgData name="Deidre Morrison" userId="S::demorr@microsoft.com::0be48267-3d66-4082-86bd-839bee4d594e" providerId="AD" clId="Web-{BD52BF56-E014-A79A-B43A-2834972C71EE}" dt="2019-10-30T22:05:13.340" v="1"/>
          <pc:sldLayoutMkLst>
            <pc:docMk/>
            <pc:sldMasterMk cId="2211543412" sldId="2147485062"/>
            <pc:sldLayoutMk cId="3639018419" sldId="2147485076"/>
          </pc:sldLayoutMkLst>
        </pc:sldLayoutChg>
        <pc:sldLayoutChg chg="add">
          <pc:chgData name="Deidre Morrison" userId="S::demorr@microsoft.com::0be48267-3d66-4082-86bd-839bee4d594e" providerId="AD" clId="Web-{BD52BF56-E014-A79A-B43A-2834972C71EE}" dt="2019-10-30T22:05:13.340" v="1"/>
          <pc:sldLayoutMkLst>
            <pc:docMk/>
            <pc:sldMasterMk cId="2211543412" sldId="2147485062"/>
            <pc:sldLayoutMk cId="3153267317" sldId="2147485077"/>
          </pc:sldLayoutMkLst>
        </pc:sldLayoutChg>
        <pc:sldLayoutChg chg="add">
          <pc:chgData name="Deidre Morrison" userId="S::demorr@microsoft.com::0be48267-3d66-4082-86bd-839bee4d594e" providerId="AD" clId="Web-{BD52BF56-E014-A79A-B43A-2834972C71EE}" dt="2019-10-30T22:05:13.340" v="1"/>
          <pc:sldLayoutMkLst>
            <pc:docMk/>
            <pc:sldMasterMk cId="2211543412" sldId="2147485062"/>
            <pc:sldLayoutMk cId="3316664809" sldId="2147485078"/>
          </pc:sldLayoutMkLst>
        </pc:sldLayoutChg>
        <pc:sldLayoutChg chg="add">
          <pc:chgData name="Deidre Morrison" userId="S::demorr@microsoft.com::0be48267-3d66-4082-86bd-839bee4d594e" providerId="AD" clId="Web-{BD52BF56-E014-A79A-B43A-2834972C71EE}" dt="2019-10-30T22:05:13.340" v="1"/>
          <pc:sldLayoutMkLst>
            <pc:docMk/>
            <pc:sldMasterMk cId="2211543412" sldId="2147485062"/>
            <pc:sldLayoutMk cId="1247053598" sldId="2147485079"/>
          </pc:sldLayoutMkLst>
        </pc:sldLayoutChg>
        <pc:sldLayoutChg chg="add">
          <pc:chgData name="Deidre Morrison" userId="S::demorr@microsoft.com::0be48267-3d66-4082-86bd-839bee4d594e" providerId="AD" clId="Web-{BD52BF56-E014-A79A-B43A-2834972C71EE}" dt="2019-10-30T22:05:13.340" v="1"/>
          <pc:sldLayoutMkLst>
            <pc:docMk/>
            <pc:sldMasterMk cId="2211543412" sldId="2147485062"/>
            <pc:sldLayoutMk cId="899472141" sldId="2147485080"/>
          </pc:sldLayoutMkLst>
        </pc:sldLayoutChg>
        <pc:sldLayoutChg chg="add">
          <pc:chgData name="Deidre Morrison" userId="S::demorr@microsoft.com::0be48267-3d66-4082-86bd-839bee4d594e" providerId="AD" clId="Web-{BD52BF56-E014-A79A-B43A-2834972C71EE}" dt="2019-10-30T22:05:13.340" v="1"/>
          <pc:sldLayoutMkLst>
            <pc:docMk/>
            <pc:sldMasterMk cId="2211543412" sldId="2147485062"/>
            <pc:sldLayoutMk cId="3383172322" sldId="2147485081"/>
          </pc:sldLayoutMkLst>
        </pc:sldLayoutChg>
        <pc:sldLayoutChg chg="add">
          <pc:chgData name="Deidre Morrison" userId="S::demorr@microsoft.com::0be48267-3d66-4082-86bd-839bee4d594e" providerId="AD" clId="Web-{BD52BF56-E014-A79A-B43A-2834972C71EE}" dt="2019-10-30T22:05:13.340" v="1"/>
          <pc:sldLayoutMkLst>
            <pc:docMk/>
            <pc:sldMasterMk cId="2211543412" sldId="2147485062"/>
            <pc:sldLayoutMk cId="209191762" sldId="2147485082"/>
          </pc:sldLayoutMkLst>
        </pc:sldLayoutChg>
        <pc:sldLayoutChg chg="add">
          <pc:chgData name="Deidre Morrison" userId="S::demorr@microsoft.com::0be48267-3d66-4082-86bd-839bee4d594e" providerId="AD" clId="Web-{BD52BF56-E014-A79A-B43A-2834972C71EE}" dt="2019-10-30T22:05:13.340" v="1"/>
          <pc:sldLayoutMkLst>
            <pc:docMk/>
            <pc:sldMasterMk cId="2211543412" sldId="2147485062"/>
            <pc:sldLayoutMk cId="2225807936" sldId="2147485083"/>
          </pc:sldLayoutMkLst>
        </pc:sldLayoutChg>
        <pc:sldLayoutChg chg="add">
          <pc:chgData name="Deidre Morrison" userId="S::demorr@microsoft.com::0be48267-3d66-4082-86bd-839bee4d594e" providerId="AD" clId="Web-{BD52BF56-E014-A79A-B43A-2834972C71EE}" dt="2019-10-30T22:05:13.340" v="1"/>
          <pc:sldLayoutMkLst>
            <pc:docMk/>
            <pc:sldMasterMk cId="2211543412" sldId="2147485062"/>
            <pc:sldLayoutMk cId="3742062712" sldId="2147485084"/>
          </pc:sldLayoutMkLst>
        </pc:sldLayoutChg>
        <pc:sldLayoutChg chg="add">
          <pc:chgData name="Deidre Morrison" userId="S::demorr@microsoft.com::0be48267-3d66-4082-86bd-839bee4d594e" providerId="AD" clId="Web-{BD52BF56-E014-A79A-B43A-2834972C71EE}" dt="2019-10-30T22:05:13.340" v="1"/>
          <pc:sldLayoutMkLst>
            <pc:docMk/>
            <pc:sldMasterMk cId="2211543412" sldId="2147485062"/>
            <pc:sldLayoutMk cId="3223883344" sldId="2147485085"/>
          </pc:sldLayoutMkLst>
        </pc:sldLayoutChg>
        <pc:sldLayoutChg chg="add">
          <pc:chgData name="Deidre Morrison" userId="S::demorr@microsoft.com::0be48267-3d66-4082-86bd-839bee4d594e" providerId="AD" clId="Web-{BD52BF56-E014-A79A-B43A-2834972C71EE}" dt="2019-10-30T22:05:13.340" v="1"/>
          <pc:sldLayoutMkLst>
            <pc:docMk/>
            <pc:sldMasterMk cId="2211543412" sldId="2147485062"/>
            <pc:sldLayoutMk cId="148032759" sldId="2147485086"/>
          </pc:sldLayoutMkLst>
        </pc:sldLayoutChg>
        <pc:sldLayoutChg chg="add">
          <pc:chgData name="Deidre Morrison" userId="S::demorr@microsoft.com::0be48267-3d66-4082-86bd-839bee4d594e" providerId="AD" clId="Web-{BD52BF56-E014-A79A-B43A-2834972C71EE}" dt="2019-10-30T22:05:13.340" v="1"/>
          <pc:sldLayoutMkLst>
            <pc:docMk/>
            <pc:sldMasterMk cId="2211543412" sldId="2147485062"/>
            <pc:sldLayoutMk cId="4264759190" sldId="2147485087"/>
          </pc:sldLayoutMkLst>
        </pc:sldLayoutChg>
        <pc:sldLayoutChg chg="add">
          <pc:chgData name="Deidre Morrison" userId="S::demorr@microsoft.com::0be48267-3d66-4082-86bd-839bee4d594e" providerId="AD" clId="Web-{BD52BF56-E014-A79A-B43A-2834972C71EE}" dt="2019-10-30T22:05:13.340" v="1"/>
          <pc:sldLayoutMkLst>
            <pc:docMk/>
            <pc:sldMasterMk cId="2211543412" sldId="2147485062"/>
            <pc:sldLayoutMk cId="32667080" sldId="2147485088"/>
          </pc:sldLayoutMkLst>
        </pc:sldLayoutChg>
        <pc:sldLayoutChg chg="add">
          <pc:chgData name="Deidre Morrison" userId="S::demorr@microsoft.com::0be48267-3d66-4082-86bd-839bee4d594e" providerId="AD" clId="Web-{BD52BF56-E014-A79A-B43A-2834972C71EE}" dt="2019-10-30T22:05:13.340" v="1"/>
          <pc:sldLayoutMkLst>
            <pc:docMk/>
            <pc:sldMasterMk cId="2211543412" sldId="2147485062"/>
            <pc:sldLayoutMk cId="2709417756" sldId="2147485089"/>
          </pc:sldLayoutMkLst>
        </pc:sldLayoutChg>
        <pc:sldLayoutChg chg="add">
          <pc:chgData name="Deidre Morrison" userId="S::demorr@microsoft.com::0be48267-3d66-4082-86bd-839bee4d594e" providerId="AD" clId="Web-{BD52BF56-E014-A79A-B43A-2834972C71EE}" dt="2019-10-30T22:05:13.340" v="1"/>
          <pc:sldLayoutMkLst>
            <pc:docMk/>
            <pc:sldMasterMk cId="2211543412" sldId="2147485062"/>
            <pc:sldLayoutMk cId="1575601655" sldId="2147485090"/>
          </pc:sldLayoutMkLst>
        </pc:sldLayoutChg>
      </pc:sldMasterChg>
    </pc:docChg>
  </pc:docChgLst>
  <pc:docChgLst>
    <pc:chgData name="Lacey Butler" userId="S::labutle@microsoft.com::faf0500f-2275-4139-996d-e89c710b1c13" providerId="AD" clId="Web-{3CA9C58C-0850-D3A6-EE5B-8C67D7B779B9}"/>
    <pc:docChg chg="modSld sldOrd">
      <pc:chgData name="Lacey Butler" userId="S::labutle@microsoft.com::faf0500f-2275-4139-996d-e89c710b1c13" providerId="AD" clId="Web-{3CA9C58C-0850-D3A6-EE5B-8C67D7B779B9}" dt="2019-09-30T21:21:49.619" v="16"/>
      <pc:docMkLst>
        <pc:docMk/>
      </pc:docMkLst>
      <pc:sldChg chg="ord">
        <pc:chgData name="Lacey Butler" userId="S::labutle@microsoft.com::faf0500f-2275-4139-996d-e89c710b1c13" providerId="AD" clId="Web-{3CA9C58C-0850-D3A6-EE5B-8C67D7B779B9}" dt="2019-09-30T21:09:08.053" v="12"/>
        <pc:sldMkLst>
          <pc:docMk/>
          <pc:sldMk cId="2844493140" sldId="2042"/>
        </pc:sldMkLst>
      </pc:sldChg>
      <pc:sldChg chg="mod modShow delCm">
        <pc:chgData name="Lacey Butler" userId="S::labutle@microsoft.com::faf0500f-2275-4139-996d-e89c710b1c13" providerId="AD" clId="Web-{3CA9C58C-0850-D3A6-EE5B-8C67D7B779B9}" dt="2019-09-30T20:55:45.800" v="9"/>
        <pc:sldMkLst>
          <pc:docMk/>
          <pc:sldMk cId="134925052" sldId="2045"/>
        </pc:sldMkLst>
      </pc:sldChg>
      <pc:sldChg chg="ord addCm">
        <pc:chgData name="Lacey Butler" userId="S::labutle@microsoft.com::faf0500f-2275-4139-996d-e89c710b1c13" providerId="AD" clId="Web-{3CA9C58C-0850-D3A6-EE5B-8C67D7B779B9}" dt="2019-09-30T20:55:51.331" v="10"/>
        <pc:sldMkLst>
          <pc:docMk/>
          <pc:sldMk cId="3829530140" sldId="2050"/>
        </pc:sldMkLst>
      </pc:sldChg>
      <pc:sldChg chg="addCm">
        <pc:chgData name="Lacey Butler" userId="S::labutle@microsoft.com::faf0500f-2275-4139-996d-e89c710b1c13" providerId="AD" clId="Web-{3CA9C58C-0850-D3A6-EE5B-8C67D7B779B9}" dt="2019-09-30T21:15:14.117" v="13"/>
        <pc:sldMkLst>
          <pc:docMk/>
          <pc:sldMk cId="3205955528" sldId="2072"/>
        </pc:sldMkLst>
      </pc:sldChg>
      <pc:sldChg chg="ord">
        <pc:chgData name="Lacey Butler" userId="S::labutle@microsoft.com::faf0500f-2275-4139-996d-e89c710b1c13" providerId="AD" clId="Web-{3CA9C58C-0850-D3A6-EE5B-8C67D7B779B9}" dt="2019-09-30T20:26:05.953" v="7"/>
        <pc:sldMkLst>
          <pc:docMk/>
          <pc:sldMk cId="461206984" sldId="2079"/>
        </pc:sldMkLst>
      </pc:sldChg>
      <pc:sldChg chg="ord">
        <pc:chgData name="Lacey Butler" userId="S::labutle@microsoft.com::faf0500f-2275-4139-996d-e89c710b1c13" providerId="AD" clId="Web-{3CA9C58C-0850-D3A6-EE5B-8C67D7B779B9}" dt="2019-09-30T20:23:59.156" v="6"/>
        <pc:sldMkLst>
          <pc:docMk/>
          <pc:sldMk cId="4039873153" sldId="2081"/>
        </pc:sldMkLst>
      </pc:sldChg>
      <pc:sldChg chg="addCm">
        <pc:chgData name="Lacey Butler" userId="S::labutle@microsoft.com::faf0500f-2275-4139-996d-e89c710b1c13" providerId="AD" clId="Web-{3CA9C58C-0850-D3A6-EE5B-8C67D7B779B9}" dt="2019-09-30T21:15:26.070" v="14"/>
        <pc:sldMkLst>
          <pc:docMk/>
          <pc:sldMk cId="4080258152" sldId="2096"/>
        </pc:sldMkLst>
      </pc:sldChg>
      <pc:sldChg chg="addCm">
        <pc:chgData name="Lacey Butler" userId="S::labutle@microsoft.com::faf0500f-2275-4139-996d-e89c710b1c13" providerId="AD" clId="Web-{3CA9C58C-0850-D3A6-EE5B-8C67D7B779B9}" dt="2019-09-30T21:21:49.619" v="16"/>
        <pc:sldMkLst>
          <pc:docMk/>
          <pc:sldMk cId="3607568873" sldId="2107"/>
        </pc:sldMkLst>
      </pc:sldChg>
      <pc:sldChg chg="modSp">
        <pc:chgData name="Lacey Butler" userId="S::labutle@microsoft.com::faf0500f-2275-4139-996d-e89c710b1c13" providerId="AD" clId="Web-{3CA9C58C-0850-D3A6-EE5B-8C67D7B779B9}" dt="2019-09-30T20:22:32.390" v="2" actId="20577"/>
        <pc:sldMkLst>
          <pc:docMk/>
          <pc:sldMk cId="3552685287" sldId="2132"/>
        </pc:sldMkLst>
        <pc:spChg chg="mod">
          <ac:chgData name="Lacey Butler" userId="S::labutle@microsoft.com::faf0500f-2275-4139-996d-e89c710b1c13" providerId="AD" clId="Web-{3CA9C58C-0850-D3A6-EE5B-8C67D7B779B9}" dt="2019-09-30T20:22:32.390" v="2" actId="20577"/>
          <ac:spMkLst>
            <pc:docMk/>
            <pc:sldMk cId="3552685287" sldId="2132"/>
            <ac:spMk id="6" creationId="{4A633C93-CFCC-084F-BC84-0F07B14C44CF}"/>
          </ac:spMkLst>
        </pc:spChg>
      </pc:sldChg>
      <pc:sldChg chg="addCm">
        <pc:chgData name="Lacey Butler" userId="S::labutle@microsoft.com::faf0500f-2275-4139-996d-e89c710b1c13" providerId="AD" clId="Web-{3CA9C58C-0850-D3A6-EE5B-8C67D7B779B9}" dt="2019-09-30T20:23:42.875" v="4"/>
        <pc:sldMkLst>
          <pc:docMk/>
          <pc:sldMk cId="3620477345" sldId="2141"/>
        </pc:sldMkLst>
      </pc:sldChg>
      <pc:sldChg chg="modCm">
        <pc:chgData name="Lacey Butler" userId="S::labutle@microsoft.com::faf0500f-2275-4139-996d-e89c710b1c13" providerId="AD" clId="Web-{3CA9C58C-0850-D3A6-EE5B-8C67D7B779B9}" dt="2019-09-30T21:20:18.775" v="15"/>
        <pc:sldMkLst>
          <pc:docMk/>
          <pc:sldMk cId="361203333" sldId="2142"/>
        </pc:sldMkLst>
      </pc:sldChg>
    </pc:docChg>
  </pc:docChgLst>
  <pc:docChgLst>
    <pc:chgData name="John Papa" userId="S::jopapa@microsoft.com::3e1ddf95-ae49-4e38-aa10-93493e1fece5" providerId="AD" clId="Web-{9B74BC9E-3ACE-4DC3-AB4D-7DE6D5799322}"/>
    <pc:docChg chg="modSld">
      <pc:chgData name="John Papa" userId="S::jopapa@microsoft.com::3e1ddf95-ae49-4e38-aa10-93493e1fece5" providerId="AD" clId="Web-{9B74BC9E-3ACE-4DC3-AB4D-7DE6D5799322}" dt="2019-09-04T20:23:19.028" v="7" actId="1076"/>
      <pc:docMkLst>
        <pc:docMk/>
      </pc:docMkLst>
      <pc:sldChg chg="modSp">
        <pc:chgData name="John Papa" userId="S::jopapa@microsoft.com::3e1ddf95-ae49-4e38-aa10-93493e1fece5" providerId="AD" clId="Web-{9B74BC9E-3ACE-4DC3-AB4D-7DE6D5799322}" dt="2019-09-04T20:23:19.028" v="7" actId="1076"/>
        <pc:sldMkLst>
          <pc:docMk/>
          <pc:sldMk cId="1105440123" sldId="2074"/>
        </pc:sldMkLst>
        <pc:spChg chg="mod">
          <ac:chgData name="John Papa" userId="S::jopapa@microsoft.com::3e1ddf95-ae49-4e38-aa10-93493e1fece5" providerId="AD" clId="Web-{9B74BC9E-3ACE-4DC3-AB4D-7DE6D5799322}" dt="2019-09-04T20:23:17.466" v="6" actId="1076"/>
          <ac:spMkLst>
            <pc:docMk/>
            <pc:sldMk cId="1105440123" sldId="2074"/>
            <ac:spMk id="36" creationId="{9D3A4E7F-568D-E94C-AC74-4152202590B1}"/>
          </ac:spMkLst>
        </pc:spChg>
        <pc:spChg chg="mod">
          <ac:chgData name="John Papa" userId="S::jopapa@microsoft.com::3e1ddf95-ae49-4e38-aa10-93493e1fece5" providerId="AD" clId="Web-{9B74BC9E-3ACE-4DC3-AB4D-7DE6D5799322}" dt="2019-09-04T20:23:19.028" v="7" actId="1076"/>
          <ac:spMkLst>
            <pc:docMk/>
            <pc:sldMk cId="1105440123" sldId="2074"/>
            <ac:spMk id="37" creationId="{F00DED55-7688-7F4F-B1F8-9D323E322F6F}"/>
          </ac:spMkLst>
        </pc:spChg>
      </pc:sldChg>
      <pc:sldChg chg="modSp">
        <pc:chgData name="John Papa" userId="S::jopapa@microsoft.com::3e1ddf95-ae49-4e38-aa10-93493e1fece5" providerId="AD" clId="Web-{9B74BC9E-3ACE-4DC3-AB4D-7DE6D5799322}" dt="2019-09-04T20:18:49.842" v="2" actId="14100"/>
        <pc:sldMkLst>
          <pc:docMk/>
          <pc:sldMk cId="3790055548" sldId="2110"/>
        </pc:sldMkLst>
        <pc:picChg chg="mod">
          <ac:chgData name="John Papa" userId="S::jopapa@microsoft.com::3e1ddf95-ae49-4e38-aa10-93493e1fece5" providerId="AD" clId="Web-{9B74BC9E-3ACE-4DC3-AB4D-7DE6D5799322}" dt="2019-09-04T20:18:49.842" v="2" actId="14100"/>
          <ac:picMkLst>
            <pc:docMk/>
            <pc:sldMk cId="3790055548" sldId="2110"/>
            <ac:picMk id="9" creationId="{D3B09D2F-997D-6848-8011-D7F2F3367EDD}"/>
          </ac:picMkLst>
        </pc:picChg>
      </pc:sldChg>
      <pc:sldChg chg="modSp">
        <pc:chgData name="John Papa" userId="S::jopapa@microsoft.com::3e1ddf95-ae49-4e38-aa10-93493e1fece5" providerId="AD" clId="Web-{9B74BC9E-3ACE-4DC3-AB4D-7DE6D5799322}" dt="2019-09-04T20:18:51.248" v="3" actId="14100"/>
        <pc:sldMkLst>
          <pc:docMk/>
          <pc:sldMk cId="3390971221" sldId="2112"/>
        </pc:sldMkLst>
        <pc:spChg chg="mod">
          <ac:chgData name="John Papa" userId="S::jopapa@microsoft.com::3e1ddf95-ae49-4e38-aa10-93493e1fece5" providerId="AD" clId="Web-{9B74BC9E-3ACE-4DC3-AB4D-7DE6D5799322}" dt="2019-09-04T20:18:51.248" v="3" actId="14100"/>
          <ac:spMkLst>
            <pc:docMk/>
            <pc:sldMk cId="3390971221" sldId="2112"/>
            <ac:spMk id="7" creationId="{2EC3F6C9-5172-5242-9031-18393320AE20}"/>
          </ac:spMkLst>
        </pc:spChg>
      </pc:sldChg>
    </pc:docChg>
  </pc:docChgLst>
  <pc:docChgLst>
    <pc:chgData name="Shayne Boyer" userId="6c37e0ec-712d-4900-a73f-bcfd17630788" providerId="ADAL" clId="{E266E539-2CC8-4476-8E9C-5C3B71FD5F1F}"/>
    <pc:docChg chg="custSel addSld delSld modSld modSection">
      <pc:chgData name="Shayne Boyer" userId="6c37e0ec-712d-4900-a73f-bcfd17630788" providerId="ADAL" clId="{E266E539-2CC8-4476-8E9C-5C3B71FD5F1F}" dt="2019-09-20T19:46:48.489" v="1" actId="2696"/>
      <pc:docMkLst>
        <pc:docMk/>
      </pc:docMkLst>
      <pc:sldChg chg="add del">
        <pc:chgData name="Shayne Boyer" userId="6c37e0ec-712d-4900-a73f-bcfd17630788" providerId="ADAL" clId="{E266E539-2CC8-4476-8E9C-5C3B71FD5F1F}" dt="2019-09-20T19:46:48.489" v="1" actId="2696"/>
        <pc:sldMkLst>
          <pc:docMk/>
          <pc:sldMk cId="1598716715" sldId="2142"/>
        </pc:sldMkLst>
      </pc:sldChg>
    </pc:docChg>
  </pc:docChgLst>
  <pc:docChgLst>
    <pc:chgData name="Jay Gordon" userId="a1b6ca04-fa71-4eac-9099-20b7ed8a7a85" providerId="ADAL" clId="{8F6B86B4-4966-6244-A729-505036B61D54}"/>
    <pc:docChg chg="modSld">
      <pc:chgData name="Jay Gordon" userId="a1b6ca04-fa71-4eac-9099-20b7ed8a7a85" providerId="ADAL" clId="{8F6B86B4-4966-6244-A729-505036B61D54}" dt="2019-11-10T18:43:27.976" v="2"/>
      <pc:docMkLst>
        <pc:docMk/>
      </pc:docMkLst>
      <pc:sldChg chg="addSp delSp modSp">
        <pc:chgData name="Jay Gordon" userId="a1b6ca04-fa71-4eac-9099-20b7ed8a7a85" providerId="ADAL" clId="{8F6B86B4-4966-6244-A729-505036B61D54}" dt="2019-11-10T18:43:27.976" v="2"/>
        <pc:sldMkLst>
          <pc:docMk/>
          <pc:sldMk cId="666734175" sldId="1995"/>
        </pc:sldMkLst>
        <pc:spChg chg="add del mod">
          <ac:chgData name="Jay Gordon" userId="a1b6ca04-fa71-4eac-9099-20b7ed8a7a85" providerId="ADAL" clId="{8F6B86B4-4966-6244-A729-505036B61D54}" dt="2019-11-10T18:43:27.976" v="2"/>
          <ac:spMkLst>
            <pc:docMk/>
            <pc:sldMk cId="666734175" sldId="1995"/>
            <ac:spMk id="2" creationId="{91097F63-9556-EC4D-A37E-DD9E14776727}"/>
          </ac:spMkLst>
        </pc:spChg>
      </pc:sldChg>
    </pc:docChg>
  </pc:docChgLst>
  <pc:docChgLst>
    <pc:chgData name="Lacey Butler" userId="S::labutle@microsoft.com::faf0500f-2275-4139-996d-e89c710b1c13" providerId="AD" clId="Web-{A7F510CA-9F3E-0384-790C-EF99D64CE154}"/>
    <pc:docChg chg="modSld">
      <pc:chgData name="Lacey Butler" userId="S::labutle@microsoft.com::faf0500f-2275-4139-996d-e89c710b1c13" providerId="AD" clId="Web-{A7F510CA-9F3E-0384-790C-EF99D64CE154}" dt="2019-09-30T20:19:59.018" v="241"/>
      <pc:docMkLst>
        <pc:docMk/>
      </pc:docMkLst>
      <pc:sldChg chg="addCm">
        <pc:chgData name="Lacey Butler" userId="S::labutle@microsoft.com::faf0500f-2275-4139-996d-e89c710b1c13" providerId="AD" clId="Web-{A7F510CA-9F3E-0384-790C-EF99D64CE154}" dt="2019-09-30T19:38:37.591" v="0"/>
        <pc:sldMkLst>
          <pc:docMk/>
          <pc:sldMk cId="666734175" sldId="1995"/>
        </pc:sldMkLst>
      </pc:sldChg>
      <pc:sldChg chg="addCm">
        <pc:chgData name="Lacey Butler" userId="S::labutle@microsoft.com::faf0500f-2275-4139-996d-e89c710b1c13" providerId="AD" clId="Web-{A7F510CA-9F3E-0384-790C-EF99D64CE154}" dt="2019-09-30T19:41:09.404" v="1"/>
        <pc:sldMkLst>
          <pc:docMk/>
          <pc:sldMk cId="1335795890" sldId="2098"/>
        </pc:sldMkLst>
      </pc:sldChg>
      <pc:sldChg chg="addCm">
        <pc:chgData name="Lacey Butler" userId="S::labutle@microsoft.com::faf0500f-2275-4139-996d-e89c710b1c13" providerId="AD" clId="Web-{A7F510CA-9F3E-0384-790C-EF99D64CE154}" dt="2019-09-30T19:55:24.843" v="10"/>
        <pc:sldMkLst>
          <pc:docMk/>
          <pc:sldMk cId="3744758447" sldId="2101"/>
        </pc:sldMkLst>
      </pc:sldChg>
      <pc:sldChg chg="modSp addCm">
        <pc:chgData name="Lacey Butler" userId="S::labutle@microsoft.com::faf0500f-2275-4139-996d-e89c710b1c13" providerId="AD" clId="Web-{A7F510CA-9F3E-0384-790C-EF99D64CE154}" dt="2019-09-30T19:57:45.109" v="24"/>
        <pc:sldMkLst>
          <pc:docMk/>
          <pc:sldMk cId="1834270049" sldId="2102"/>
        </pc:sldMkLst>
        <pc:spChg chg="mod">
          <ac:chgData name="Lacey Butler" userId="S::labutle@microsoft.com::faf0500f-2275-4139-996d-e89c710b1c13" providerId="AD" clId="Web-{A7F510CA-9F3E-0384-790C-EF99D64CE154}" dt="2019-09-30T19:57:11.687" v="22" actId="20577"/>
          <ac:spMkLst>
            <pc:docMk/>
            <pc:sldMk cId="1834270049" sldId="2102"/>
            <ac:spMk id="3" creationId="{6A57E477-247E-2748-BD90-3697983427D0}"/>
          </ac:spMkLst>
        </pc:spChg>
      </pc:sldChg>
      <pc:sldChg chg="addSp delSp modSp addCm">
        <pc:chgData name="Lacey Butler" userId="S::labutle@microsoft.com::faf0500f-2275-4139-996d-e89c710b1c13" providerId="AD" clId="Web-{A7F510CA-9F3E-0384-790C-EF99D64CE154}" dt="2019-09-30T20:02:26.954" v="40"/>
        <pc:sldMkLst>
          <pc:docMk/>
          <pc:sldMk cId="1007661087" sldId="2106"/>
        </pc:sldMkLst>
        <pc:spChg chg="add del mod">
          <ac:chgData name="Lacey Butler" userId="S::labutle@microsoft.com::faf0500f-2275-4139-996d-e89c710b1c13" providerId="AD" clId="Web-{A7F510CA-9F3E-0384-790C-EF99D64CE154}" dt="2019-09-30T19:59:26.359" v="35"/>
          <ac:spMkLst>
            <pc:docMk/>
            <pc:sldMk cId="1007661087" sldId="2106"/>
            <ac:spMk id="2" creationId="{16A0CB44-7249-4EF0-BE86-DA72766F866A}"/>
          </ac:spMkLst>
        </pc:spChg>
        <pc:spChg chg="add">
          <ac:chgData name="Lacey Butler" userId="S::labutle@microsoft.com::faf0500f-2275-4139-996d-e89c710b1c13" providerId="AD" clId="Web-{A7F510CA-9F3E-0384-790C-EF99D64CE154}" dt="2019-09-30T20:01:46.157" v="39"/>
          <ac:spMkLst>
            <pc:docMk/>
            <pc:sldMk cId="1007661087" sldId="2106"/>
            <ac:spMk id="3" creationId="{21009136-2D2C-43D8-93A8-0BA1E0584FA5}"/>
          </ac:spMkLst>
        </pc:spChg>
        <pc:spChg chg="del mod">
          <ac:chgData name="Lacey Butler" userId="S::labutle@microsoft.com::faf0500f-2275-4139-996d-e89c710b1c13" providerId="AD" clId="Web-{A7F510CA-9F3E-0384-790C-EF99D64CE154}" dt="2019-09-30T19:59:14.984" v="29"/>
          <ac:spMkLst>
            <pc:docMk/>
            <pc:sldMk cId="1007661087" sldId="2106"/>
            <ac:spMk id="13" creationId="{C7463D3C-2907-6A4A-8598-E6A08D4EF849}"/>
          </ac:spMkLst>
        </pc:spChg>
      </pc:sldChg>
      <pc:sldChg chg="addCm">
        <pc:chgData name="Lacey Butler" userId="S::labutle@microsoft.com::faf0500f-2275-4139-996d-e89c710b1c13" providerId="AD" clId="Web-{A7F510CA-9F3E-0384-790C-EF99D64CE154}" dt="2019-09-30T19:58:48.047" v="25"/>
        <pc:sldMkLst>
          <pc:docMk/>
          <pc:sldMk cId="3790055548" sldId="2110"/>
        </pc:sldMkLst>
      </pc:sldChg>
      <pc:sldChg chg="modSp addCm modCm">
        <pc:chgData name="Lacey Butler" userId="S::labutle@microsoft.com::faf0500f-2275-4139-996d-e89c710b1c13" providerId="AD" clId="Web-{A7F510CA-9F3E-0384-790C-EF99D64CE154}" dt="2019-09-30T19:56:25.687" v="11"/>
        <pc:sldMkLst>
          <pc:docMk/>
          <pc:sldMk cId="3390971221" sldId="2112"/>
        </pc:sldMkLst>
        <pc:spChg chg="mod">
          <ac:chgData name="Lacey Butler" userId="S::labutle@microsoft.com::faf0500f-2275-4139-996d-e89c710b1c13" providerId="AD" clId="Web-{A7F510CA-9F3E-0384-790C-EF99D64CE154}" dt="2019-09-30T19:44:16.998" v="4" actId="20577"/>
          <ac:spMkLst>
            <pc:docMk/>
            <pc:sldMk cId="3390971221" sldId="2112"/>
            <ac:spMk id="7" creationId="{2EC3F6C9-5172-5242-9031-18393320AE20}"/>
          </ac:spMkLst>
        </pc:spChg>
      </pc:sldChg>
      <pc:sldChg chg="addCm">
        <pc:chgData name="Lacey Butler" userId="S::labutle@microsoft.com::faf0500f-2275-4139-996d-e89c710b1c13" providerId="AD" clId="Web-{A7F510CA-9F3E-0384-790C-EF99D64CE154}" dt="2019-09-30T20:03:51.501" v="41"/>
        <pc:sldMkLst>
          <pc:docMk/>
          <pc:sldMk cId="4043843239" sldId="2118"/>
        </pc:sldMkLst>
      </pc:sldChg>
      <pc:sldChg chg="addCm">
        <pc:chgData name="Lacey Butler" userId="S::labutle@microsoft.com::faf0500f-2275-4139-996d-e89c710b1c13" providerId="AD" clId="Web-{A7F510CA-9F3E-0384-790C-EF99D64CE154}" dt="2019-09-30T20:04:37.454" v="42"/>
        <pc:sldMkLst>
          <pc:docMk/>
          <pc:sldMk cId="1335282479" sldId="2120"/>
        </pc:sldMkLst>
      </pc:sldChg>
      <pc:sldChg chg="addSp delSp addCm">
        <pc:chgData name="Lacey Butler" userId="S::labutle@microsoft.com::faf0500f-2275-4139-996d-e89c710b1c13" providerId="AD" clId="Web-{A7F510CA-9F3E-0384-790C-EF99D64CE154}" dt="2019-09-30T20:00:44.985" v="38"/>
        <pc:sldMkLst>
          <pc:docMk/>
          <pc:sldMk cId="237911016" sldId="2121"/>
        </pc:sldMkLst>
        <pc:spChg chg="add">
          <ac:chgData name="Lacey Butler" userId="S::labutle@microsoft.com::faf0500f-2275-4139-996d-e89c710b1c13" providerId="AD" clId="Web-{A7F510CA-9F3E-0384-790C-EF99D64CE154}" dt="2019-09-30T19:59:58.438" v="37"/>
          <ac:spMkLst>
            <pc:docMk/>
            <pc:sldMk cId="237911016" sldId="2121"/>
            <ac:spMk id="2" creationId="{069F6463-2387-44A0-98BE-ED057EFA37A0}"/>
          </ac:spMkLst>
        </pc:spChg>
        <pc:spChg chg="del">
          <ac:chgData name="Lacey Butler" userId="S::labutle@microsoft.com::faf0500f-2275-4139-996d-e89c710b1c13" providerId="AD" clId="Web-{A7F510CA-9F3E-0384-790C-EF99D64CE154}" dt="2019-09-30T19:59:47.484" v="36"/>
          <ac:spMkLst>
            <pc:docMk/>
            <pc:sldMk cId="237911016" sldId="2121"/>
            <ac:spMk id="13" creationId="{C7463D3C-2907-6A4A-8598-E6A08D4EF849}"/>
          </ac:spMkLst>
        </pc:spChg>
      </pc:sldChg>
      <pc:sldChg chg="modSp">
        <pc:chgData name="Lacey Butler" userId="S::labutle@microsoft.com::faf0500f-2275-4139-996d-e89c710b1c13" providerId="AD" clId="Web-{A7F510CA-9F3E-0384-790C-EF99D64CE154}" dt="2019-09-30T20:05:25.595" v="63" actId="20577"/>
        <pc:sldMkLst>
          <pc:docMk/>
          <pc:sldMk cId="2895428749" sldId="2126"/>
        </pc:sldMkLst>
        <pc:spChg chg="mod">
          <ac:chgData name="Lacey Butler" userId="S::labutle@microsoft.com::faf0500f-2275-4139-996d-e89c710b1c13" providerId="AD" clId="Web-{A7F510CA-9F3E-0384-790C-EF99D64CE154}" dt="2019-09-30T20:05:19.845" v="58" actId="20577"/>
          <ac:spMkLst>
            <pc:docMk/>
            <pc:sldMk cId="2895428749" sldId="2126"/>
            <ac:spMk id="5" creationId="{555F46D0-BCBF-934B-876C-AD3F3AF134B2}"/>
          </ac:spMkLst>
        </pc:spChg>
        <pc:spChg chg="mod">
          <ac:chgData name="Lacey Butler" userId="S::labutle@microsoft.com::faf0500f-2275-4139-996d-e89c710b1c13" providerId="AD" clId="Web-{A7F510CA-9F3E-0384-790C-EF99D64CE154}" dt="2019-09-30T20:05:13.782" v="49" actId="20577"/>
          <ac:spMkLst>
            <pc:docMk/>
            <pc:sldMk cId="2895428749" sldId="2126"/>
            <ac:spMk id="7" creationId="{F0FE02AC-CF5B-BE45-839F-A919DD954AB2}"/>
          </ac:spMkLst>
        </pc:spChg>
        <pc:spChg chg="mod">
          <ac:chgData name="Lacey Butler" userId="S::labutle@microsoft.com::faf0500f-2275-4139-996d-e89c710b1c13" providerId="AD" clId="Web-{A7F510CA-9F3E-0384-790C-EF99D64CE154}" dt="2019-09-30T20:05:25.595" v="63" actId="20577"/>
          <ac:spMkLst>
            <pc:docMk/>
            <pc:sldMk cId="2895428749" sldId="2126"/>
            <ac:spMk id="8" creationId="{CB4336E1-871C-9641-B586-549E73AA56FF}"/>
          </ac:spMkLst>
        </pc:spChg>
      </pc:sldChg>
      <pc:sldChg chg="addCm">
        <pc:chgData name="Lacey Butler" userId="S::labutle@microsoft.com::faf0500f-2275-4139-996d-e89c710b1c13" providerId="AD" clId="Web-{A7F510CA-9F3E-0384-790C-EF99D64CE154}" dt="2019-09-30T20:06:21.688" v="66"/>
        <pc:sldMkLst>
          <pc:docMk/>
          <pc:sldMk cId="992546537" sldId="2127"/>
        </pc:sldMkLst>
      </pc:sldChg>
      <pc:sldChg chg="addSp delSp addCm modCm">
        <pc:chgData name="Lacey Butler" userId="S::labutle@microsoft.com::faf0500f-2275-4139-996d-e89c710b1c13" providerId="AD" clId="Web-{A7F510CA-9F3E-0384-790C-EF99D64CE154}" dt="2019-09-30T20:08:34.923" v="70"/>
        <pc:sldMkLst>
          <pc:docMk/>
          <pc:sldMk cId="3569148519" sldId="2128"/>
        </pc:sldMkLst>
        <pc:spChg chg="add">
          <ac:chgData name="Lacey Butler" userId="S::labutle@microsoft.com::faf0500f-2275-4139-996d-e89c710b1c13" providerId="AD" clId="Web-{A7F510CA-9F3E-0384-790C-EF99D64CE154}" dt="2019-09-30T20:06:32.470" v="68"/>
          <ac:spMkLst>
            <pc:docMk/>
            <pc:sldMk cId="3569148519" sldId="2128"/>
            <ac:spMk id="2" creationId="{2740040C-CA24-4A0C-88E6-F0BA5F8A36CD}"/>
          </ac:spMkLst>
        </pc:spChg>
        <pc:spChg chg="del">
          <ac:chgData name="Lacey Butler" userId="S::labutle@microsoft.com::faf0500f-2275-4139-996d-e89c710b1c13" providerId="AD" clId="Web-{A7F510CA-9F3E-0384-790C-EF99D64CE154}" dt="2019-09-30T20:06:31.517" v="67"/>
          <ac:spMkLst>
            <pc:docMk/>
            <pc:sldMk cId="3569148519" sldId="2128"/>
            <ac:spMk id="13" creationId="{C7463D3C-2907-6A4A-8598-E6A08D4EF849}"/>
          </ac:spMkLst>
        </pc:spChg>
      </pc:sldChg>
      <pc:sldChg chg="addCm">
        <pc:chgData name="Lacey Butler" userId="S::labutle@microsoft.com::faf0500f-2275-4139-996d-e89c710b1c13" providerId="AD" clId="Web-{A7F510CA-9F3E-0384-790C-EF99D64CE154}" dt="2019-09-30T20:09:12.064" v="71"/>
        <pc:sldMkLst>
          <pc:docMk/>
          <pc:sldMk cId="136698639" sldId="2133"/>
        </pc:sldMkLst>
      </pc:sldChg>
      <pc:sldChg chg="modSp addCm">
        <pc:chgData name="Lacey Butler" userId="S::labutle@microsoft.com::faf0500f-2275-4139-996d-e89c710b1c13" providerId="AD" clId="Web-{A7F510CA-9F3E-0384-790C-EF99D64CE154}" dt="2019-09-30T20:12:08.158" v="154"/>
        <pc:sldMkLst>
          <pc:docMk/>
          <pc:sldMk cId="4222673095" sldId="2134"/>
        </pc:sldMkLst>
        <pc:spChg chg="mod">
          <ac:chgData name="Lacey Butler" userId="S::labutle@microsoft.com::faf0500f-2275-4139-996d-e89c710b1c13" providerId="AD" clId="Web-{A7F510CA-9F3E-0384-790C-EF99D64CE154}" dt="2019-09-30T20:11:56.908" v="151" actId="20577"/>
          <ac:spMkLst>
            <pc:docMk/>
            <pc:sldMk cId="4222673095" sldId="2134"/>
            <ac:spMk id="18" creationId="{390EDF57-067E-1E4E-99C3-72FBB3C62E79}"/>
          </ac:spMkLst>
        </pc:spChg>
        <pc:spChg chg="mod">
          <ac:chgData name="Lacey Butler" userId="S::labutle@microsoft.com::faf0500f-2275-4139-996d-e89c710b1c13" providerId="AD" clId="Web-{A7F510CA-9F3E-0384-790C-EF99D64CE154}" dt="2019-09-30T20:10:03.095" v="119" actId="20577"/>
          <ac:spMkLst>
            <pc:docMk/>
            <pc:sldMk cId="4222673095" sldId="2134"/>
            <ac:spMk id="22" creationId="{0EBF0A62-5BAB-6141-974F-00D25FAE28DD}"/>
          </ac:spMkLst>
        </pc:spChg>
      </pc:sldChg>
      <pc:sldChg chg="modSp">
        <pc:chgData name="Lacey Butler" userId="S::labutle@microsoft.com::faf0500f-2275-4139-996d-e89c710b1c13" providerId="AD" clId="Web-{A7F510CA-9F3E-0384-790C-EF99D64CE154}" dt="2019-09-30T20:12:48.018" v="188" actId="20577"/>
        <pc:sldMkLst>
          <pc:docMk/>
          <pc:sldMk cId="3582075934" sldId="2135"/>
        </pc:sldMkLst>
        <pc:spChg chg="mod">
          <ac:chgData name="Lacey Butler" userId="S::labutle@microsoft.com::faf0500f-2275-4139-996d-e89c710b1c13" providerId="AD" clId="Web-{A7F510CA-9F3E-0384-790C-EF99D64CE154}" dt="2019-09-30T20:12:22.564" v="170" actId="20577"/>
          <ac:spMkLst>
            <pc:docMk/>
            <pc:sldMk cId="3582075934" sldId="2135"/>
            <ac:spMk id="25" creationId="{7EA84EFD-D94F-C74F-BAD3-E72C00C42368}"/>
          </ac:spMkLst>
        </pc:spChg>
        <pc:spChg chg="mod">
          <ac:chgData name="Lacey Butler" userId="S::labutle@microsoft.com::faf0500f-2275-4139-996d-e89c710b1c13" providerId="AD" clId="Web-{A7F510CA-9F3E-0384-790C-EF99D64CE154}" dt="2019-09-30T20:12:48.018" v="188" actId="20577"/>
          <ac:spMkLst>
            <pc:docMk/>
            <pc:sldMk cId="3582075934" sldId="2135"/>
            <ac:spMk id="26" creationId="{A715767A-2C58-1445-B42F-4BDE3C71EBAB}"/>
          </ac:spMkLst>
        </pc:spChg>
        <pc:spChg chg="mod">
          <ac:chgData name="Lacey Butler" userId="S::labutle@microsoft.com::faf0500f-2275-4139-996d-e89c710b1c13" providerId="AD" clId="Web-{A7F510CA-9F3E-0384-790C-EF99D64CE154}" dt="2019-09-30T20:12:41.127" v="184" actId="20577"/>
          <ac:spMkLst>
            <pc:docMk/>
            <pc:sldMk cId="3582075934" sldId="2135"/>
            <ac:spMk id="28" creationId="{633CD907-05A1-2848-9D74-772C05825CCE}"/>
          </ac:spMkLst>
        </pc:spChg>
      </pc:sldChg>
      <pc:sldChg chg="modSp">
        <pc:chgData name="Lacey Butler" userId="S::labutle@microsoft.com::faf0500f-2275-4139-996d-e89c710b1c13" providerId="AD" clId="Web-{A7F510CA-9F3E-0384-790C-EF99D64CE154}" dt="2019-09-30T20:13:40.236" v="217" actId="20577"/>
        <pc:sldMkLst>
          <pc:docMk/>
          <pc:sldMk cId="3057193062" sldId="2136"/>
        </pc:sldMkLst>
        <pc:spChg chg="mod">
          <ac:chgData name="Lacey Butler" userId="S::labutle@microsoft.com::faf0500f-2275-4139-996d-e89c710b1c13" providerId="AD" clId="Web-{A7F510CA-9F3E-0384-790C-EF99D64CE154}" dt="2019-09-30T20:13:21.940" v="208"/>
          <ac:spMkLst>
            <pc:docMk/>
            <pc:sldMk cId="3057193062" sldId="2136"/>
            <ac:spMk id="4" creationId="{6899D3B6-2DBA-0649-9056-AAC579E1E5C9}"/>
          </ac:spMkLst>
        </pc:spChg>
        <pc:spChg chg="mod">
          <ac:chgData name="Lacey Butler" userId="S::labutle@microsoft.com::faf0500f-2275-4139-996d-e89c710b1c13" providerId="AD" clId="Web-{A7F510CA-9F3E-0384-790C-EF99D64CE154}" dt="2019-09-30T20:13:21.955" v="209"/>
          <ac:spMkLst>
            <pc:docMk/>
            <pc:sldMk cId="3057193062" sldId="2136"/>
            <ac:spMk id="5" creationId="{CB3AEC1F-D40E-0C46-92D4-91AA581B39C6}"/>
          </ac:spMkLst>
        </pc:spChg>
        <pc:spChg chg="mod">
          <ac:chgData name="Lacey Butler" userId="S::labutle@microsoft.com::faf0500f-2275-4139-996d-e89c710b1c13" providerId="AD" clId="Web-{A7F510CA-9F3E-0384-790C-EF99D64CE154}" dt="2019-09-30T20:13:40.236" v="217" actId="20577"/>
          <ac:spMkLst>
            <pc:docMk/>
            <pc:sldMk cId="3057193062" sldId="2136"/>
            <ac:spMk id="7" creationId="{E87392A0-2337-1540-9348-B89EF59149D2}"/>
          </ac:spMkLst>
        </pc:spChg>
        <pc:spChg chg="mod">
          <ac:chgData name="Lacey Butler" userId="S::labutle@microsoft.com::faf0500f-2275-4139-996d-e89c710b1c13" providerId="AD" clId="Web-{A7F510CA-9F3E-0384-790C-EF99D64CE154}" dt="2019-09-30T20:13:05.330" v="205" actId="20577"/>
          <ac:spMkLst>
            <pc:docMk/>
            <pc:sldMk cId="3057193062" sldId="2136"/>
            <ac:spMk id="32" creationId="{AC9D5403-DC23-F948-9E90-4CFE40216CB3}"/>
          </ac:spMkLst>
        </pc:spChg>
      </pc:sldChg>
      <pc:sldChg chg="modSp addCm">
        <pc:chgData name="Lacey Butler" userId="S::labutle@microsoft.com::faf0500f-2275-4139-996d-e89c710b1c13" providerId="AD" clId="Web-{A7F510CA-9F3E-0384-790C-EF99D64CE154}" dt="2019-09-30T20:15:00.674" v="223"/>
        <pc:sldMkLst>
          <pc:docMk/>
          <pc:sldMk cId="1619779198" sldId="2137"/>
        </pc:sldMkLst>
        <pc:spChg chg="mod">
          <ac:chgData name="Lacey Butler" userId="S::labutle@microsoft.com::faf0500f-2275-4139-996d-e89c710b1c13" providerId="AD" clId="Web-{A7F510CA-9F3E-0384-790C-EF99D64CE154}" dt="2019-09-30T20:14:13.221" v="219"/>
          <ac:spMkLst>
            <pc:docMk/>
            <pc:sldMk cId="1619779198" sldId="2137"/>
            <ac:spMk id="3" creationId="{BDAD1E14-D2C3-9245-9295-F554FE506F63}"/>
          </ac:spMkLst>
        </pc:spChg>
        <pc:spChg chg="mod">
          <ac:chgData name="Lacey Butler" userId="S::labutle@microsoft.com::faf0500f-2275-4139-996d-e89c710b1c13" providerId="AD" clId="Web-{A7F510CA-9F3E-0384-790C-EF99D64CE154}" dt="2019-09-30T20:14:13.268" v="220"/>
          <ac:spMkLst>
            <pc:docMk/>
            <pc:sldMk cId="1619779198" sldId="2137"/>
            <ac:spMk id="5" creationId="{DC04F8CD-0BAB-A041-AA08-03392F00A096}"/>
          </ac:spMkLst>
        </pc:spChg>
        <pc:spChg chg="mod">
          <ac:chgData name="Lacey Butler" userId="S::labutle@microsoft.com::faf0500f-2275-4139-996d-e89c710b1c13" providerId="AD" clId="Web-{A7F510CA-9F3E-0384-790C-EF99D64CE154}" dt="2019-09-30T20:14:13.330" v="221"/>
          <ac:spMkLst>
            <pc:docMk/>
            <pc:sldMk cId="1619779198" sldId="2137"/>
            <ac:spMk id="6" creationId="{EC48E953-EBDC-8C4F-AA67-0D4A33CD08C6}"/>
          </ac:spMkLst>
        </pc:spChg>
        <pc:spChg chg="mod">
          <ac:chgData name="Lacey Butler" userId="S::labutle@microsoft.com::faf0500f-2275-4139-996d-e89c710b1c13" providerId="AD" clId="Web-{A7F510CA-9F3E-0384-790C-EF99D64CE154}" dt="2019-09-30T20:14:13.377" v="222"/>
          <ac:spMkLst>
            <pc:docMk/>
            <pc:sldMk cId="1619779198" sldId="2137"/>
            <ac:spMk id="7" creationId="{6E151510-4E80-0742-B298-FBEDAAE39F3A}"/>
          </ac:spMkLst>
        </pc:spChg>
      </pc:sldChg>
      <pc:sldChg chg="modSp addCm">
        <pc:chgData name="Lacey Butler" userId="S::labutle@microsoft.com::faf0500f-2275-4139-996d-e89c710b1c13" providerId="AD" clId="Web-{A7F510CA-9F3E-0384-790C-EF99D64CE154}" dt="2019-09-30T20:18:46.221" v="238"/>
        <pc:sldMkLst>
          <pc:docMk/>
          <pc:sldMk cId="2205146759" sldId="2138"/>
        </pc:sldMkLst>
        <pc:spChg chg="mod">
          <ac:chgData name="Lacey Butler" userId="S::labutle@microsoft.com::faf0500f-2275-4139-996d-e89c710b1c13" providerId="AD" clId="Web-{A7F510CA-9F3E-0384-790C-EF99D64CE154}" dt="2019-09-30T20:15:42.815" v="234"/>
          <ac:spMkLst>
            <pc:docMk/>
            <pc:sldMk cId="2205146759" sldId="2138"/>
            <ac:spMk id="3" creationId="{BDAD1E14-D2C3-9245-9295-F554FE506F63}"/>
          </ac:spMkLst>
        </pc:spChg>
        <pc:spChg chg="mod">
          <ac:chgData name="Lacey Butler" userId="S::labutle@microsoft.com::faf0500f-2275-4139-996d-e89c710b1c13" providerId="AD" clId="Web-{A7F510CA-9F3E-0384-790C-EF99D64CE154}" dt="2019-09-30T20:15:42.877" v="235"/>
          <ac:spMkLst>
            <pc:docMk/>
            <pc:sldMk cId="2205146759" sldId="2138"/>
            <ac:spMk id="5" creationId="{879039BB-4289-7144-9C6A-805821C17387}"/>
          </ac:spMkLst>
        </pc:spChg>
        <pc:spChg chg="mod">
          <ac:chgData name="Lacey Butler" userId="S::labutle@microsoft.com::faf0500f-2275-4139-996d-e89c710b1c13" providerId="AD" clId="Web-{A7F510CA-9F3E-0384-790C-EF99D64CE154}" dt="2019-09-30T20:15:42.940" v="236"/>
          <ac:spMkLst>
            <pc:docMk/>
            <pc:sldMk cId="2205146759" sldId="2138"/>
            <ac:spMk id="6" creationId="{F4FAEBB7-619A-3E43-8306-B2A67F79009B}"/>
          </ac:spMkLst>
        </pc:spChg>
        <pc:spChg chg="mod">
          <ac:chgData name="Lacey Butler" userId="S::labutle@microsoft.com::faf0500f-2275-4139-996d-e89c710b1c13" providerId="AD" clId="Web-{A7F510CA-9F3E-0384-790C-EF99D64CE154}" dt="2019-09-30T20:15:43.002" v="237"/>
          <ac:spMkLst>
            <pc:docMk/>
            <pc:sldMk cId="2205146759" sldId="2138"/>
            <ac:spMk id="7" creationId="{59CD3486-0D5C-BF47-92FE-AA84BAC7A9AC}"/>
          </ac:spMkLst>
        </pc:spChg>
      </pc:sldChg>
      <pc:sldChg chg="addCm">
        <pc:chgData name="Lacey Butler" userId="S::labutle@microsoft.com::faf0500f-2275-4139-996d-e89c710b1c13" providerId="AD" clId="Web-{A7F510CA-9F3E-0384-790C-EF99D64CE154}" dt="2019-09-30T20:19:45.909" v="239"/>
        <pc:sldMkLst>
          <pc:docMk/>
          <pc:sldMk cId="121413044" sldId="2139"/>
        </pc:sldMkLst>
      </pc:sldChg>
      <pc:sldChg chg="addSp delSp">
        <pc:chgData name="Lacey Butler" userId="S::labutle@microsoft.com::faf0500f-2275-4139-996d-e89c710b1c13" providerId="AD" clId="Web-{A7F510CA-9F3E-0384-790C-EF99D64CE154}" dt="2019-09-30T20:19:59.018" v="241"/>
        <pc:sldMkLst>
          <pc:docMk/>
          <pc:sldMk cId="3620477345" sldId="2141"/>
        </pc:sldMkLst>
        <pc:spChg chg="add">
          <ac:chgData name="Lacey Butler" userId="S::labutle@microsoft.com::faf0500f-2275-4139-996d-e89c710b1c13" providerId="AD" clId="Web-{A7F510CA-9F3E-0384-790C-EF99D64CE154}" dt="2019-09-30T20:19:59.018" v="241"/>
          <ac:spMkLst>
            <pc:docMk/>
            <pc:sldMk cId="3620477345" sldId="2141"/>
            <ac:spMk id="2" creationId="{AC99E51F-EBFF-42BA-BDA5-8D2FCD2ADBFC}"/>
          </ac:spMkLst>
        </pc:spChg>
        <pc:spChg chg="del">
          <ac:chgData name="Lacey Butler" userId="S::labutle@microsoft.com::faf0500f-2275-4139-996d-e89c710b1c13" providerId="AD" clId="Web-{A7F510CA-9F3E-0384-790C-EF99D64CE154}" dt="2019-09-30T20:19:56.034" v="240"/>
          <ac:spMkLst>
            <pc:docMk/>
            <pc:sldMk cId="3620477345" sldId="2141"/>
            <ac:spMk id="13" creationId="{C7463D3C-2907-6A4A-8598-E6A08D4EF849}"/>
          </ac:spMkLst>
        </pc:spChg>
      </pc:sldChg>
      <pc:sldChg chg="modCm">
        <pc:chgData name="Lacey Butler" userId="S::labutle@microsoft.com::faf0500f-2275-4139-996d-e89c710b1c13" providerId="AD" clId="Web-{A7F510CA-9F3E-0384-790C-EF99D64CE154}" dt="2019-09-30T19:44:04.795" v="3"/>
        <pc:sldMkLst>
          <pc:docMk/>
          <pc:sldMk cId="361203333" sldId="214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8/23/2020 20:21</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8/23/2020 20:21</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panose="020B0502040204020203" pitchFamily="34" charset="0"/>
                <a:ea typeface="+mn-ea"/>
                <a:cs typeface="+mn-cs"/>
              </a:rPr>
              <a:t>Containers offer a logical packaging mechanism in which applications can be abstracted from the environment in which they actually run. </a:t>
            </a:r>
          </a:p>
          <a:p>
            <a:endParaRPr lang="en-US" sz="882" b="0" i="0" kern="1200">
              <a:solidFill>
                <a:schemeClr val="tx1"/>
              </a:solidFill>
              <a:effectLst/>
              <a:latin typeface="Segoe UI" panose="020B0502040204020203" pitchFamily="34" charset="0"/>
              <a:ea typeface="+mn-ea"/>
              <a:cs typeface="+mn-cs"/>
            </a:endParaRPr>
          </a:p>
          <a:p>
            <a:r>
              <a:rPr lang="en-US" sz="882" b="0" i="0" kern="1200">
                <a:solidFill>
                  <a:schemeClr val="tx1"/>
                </a:solidFill>
                <a:effectLst/>
                <a:latin typeface="Segoe UI" panose="020B0502040204020203" pitchFamily="34" charset="0"/>
                <a:ea typeface="+mn-ea"/>
                <a:cs typeface="+mn-cs"/>
              </a:rPr>
              <a:t>This decoupling allows container-based applications to be deployed easily and consistently, regardless of the target environment </a:t>
            </a:r>
          </a:p>
          <a:p>
            <a:endParaRPr lang="en-US" sz="882" b="0" i="0" kern="1200">
              <a:solidFill>
                <a:schemeClr val="tx1"/>
              </a:solidFill>
              <a:effectLst/>
              <a:latin typeface="Segoe UI" panose="020B0502040204020203" pitchFamily="34" charset="0"/>
              <a:ea typeface="+mn-ea"/>
              <a:cs typeface="+mn-cs"/>
            </a:endParaRPr>
          </a:p>
          <a:p>
            <a:r>
              <a:rPr lang="en-US" sz="882" b="0" i="0" kern="1200">
                <a:solidFill>
                  <a:schemeClr val="tx1"/>
                </a:solidFill>
                <a:effectLst/>
                <a:latin typeface="Segoe UI" panose="020B0502040204020203" pitchFamily="34" charset="0"/>
                <a:ea typeface="+mn-ea"/>
                <a:cs typeface="+mn-cs"/>
              </a:rPr>
              <a:t>Containerization provides a clean separation of concerns – isolation.</a:t>
            </a:r>
          </a:p>
          <a:p>
            <a:endParaRPr lang="en-US" sz="882" b="0" i="0" kern="1200">
              <a:solidFill>
                <a:schemeClr val="tx1"/>
              </a:solidFill>
              <a:effectLst/>
              <a:latin typeface="Segoe UI" panose="020B0502040204020203" pitchFamily="34" charset="0"/>
              <a:ea typeface="+mn-ea"/>
              <a:cs typeface="+mn-cs"/>
            </a:endParaRPr>
          </a:p>
          <a:p>
            <a:r>
              <a:rPr lang="en-US" sz="882" b="0" i="0" kern="1200">
                <a:solidFill>
                  <a:schemeClr val="tx1"/>
                </a:solidFill>
                <a:effectLst/>
                <a:latin typeface="Segoe UI" panose="020B0502040204020203" pitchFamily="34" charset="0"/>
                <a:ea typeface="+mn-ea"/>
                <a:cs typeface="+mn-cs"/>
              </a:rPr>
              <a:t>Developers focus on their application logic and dependencies; IT Ops focus on deployment and management.</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8/23/2020 20:21</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6491745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8/23/2020 20:30</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808466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ACR allows you to store images for all types of container deployments. Mesosphere, Docker Swarm, Kubernetes, and Azure services. You or your DevOps team can seamlessly integrate the build and deploy process with ACR.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8/23/2020 20:30</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073197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Docker’s command line interface works directly with ACR using the login, push, pull commands just as you would with Docker Hub. </a:t>
            </a:r>
          </a:p>
          <a:p>
            <a:endParaRPr lang="en-US"/>
          </a:p>
          <a:p>
            <a:r>
              <a:rPr lang="en-US"/>
              <a:t>No new APIs or commands to learn.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8/23/2020 20:30</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320928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panose="020B0502040204020203" pitchFamily="34" charset="0"/>
                <a:ea typeface="+mn-ea"/>
                <a:cs typeface="+mn-cs"/>
              </a:rPr>
              <a:t>Efficiently manage a single registry replicated across multiple regions. Geo-replication enables you to manage global deployments as one entity to simplify operations and management.</a:t>
            </a:r>
          </a:p>
          <a:p>
            <a:endParaRPr lang="en-US" sz="882" b="0" i="0" kern="1200">
              <a:solidFill>
                <a:schemeClr val="tx1"/>
              </a:solidFill>
              <a:effectLst/>
              <a:latin typeface="Segoe UI" panose="020B0502040204020203" pitchFamily="34" charset="0"/>
              <a:ea typeface="+mn-ea"/>
              <a:cs typeface="+mn-cs"/>
            </a:endParaRPr>
          </a:p>
          <a:p>
            <a:r>
              <a:rPr lang="en-US" sz="882" b="0" i="0" kern="1200">
                <a:solidFill>
                  <a:schemeClr val="tx1"/>
                </a:solidFill>
                <a:effectLst/>
                <a:latin typeface="Segoe UI" panose="020B0502040204020203" pitchFamily="34" charset="0"/>
                <a:ea typeface="+mn-ea"/>
                <a:cs typeface="+mn-cs"/>
              </a:rPr>
              <a:t>Reduce the network latency and eliminate any ingress/egress charges by keeping your registry in the same data center as your deployments.  ACR gives you local, network-close storage of your container images and full control</a:t>
            </a:r>
          </a:p>
          <a:p>
            <a:r>
              <a:rPr lang="en-US" sz="882" b="0" i="0" kern="1200">
                <a:solidFill>
                  <a:schemeClr val="tx1"/>
                </a:solidFill>
                <a:effectLst/>
                <a:latin typeface="Segoe UI" panose="020B0502040204020203" pitchFamily="34" charset="0"/>
                <a:ea typeface="+mn-ea"/>
                <a:cs typeface="+mn-cs"/>
              </a:rPr>
              <a:t>over naming and organization of the images.</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8/23/2020 20:30</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5924571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simple BASIC registry, a cost optimized option. Good for getting started, more options in SKUs for global replication </a:t>
            </a:r>
            <a:r>
              <a:rPr lang="en-US" err="1"/>
              <a:t>etc</a:t>
            </a:r>
            <a:r>
              <a:rPr lang="en-US"/>
              <a:t> for Production.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8/23/2020 20:30</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4718271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8/23/2020 20:30</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1481639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Azure Container Registry is positioned close to all of your other Azure objects, VMs, Kubernetes clusters in AKS, AppService, ACI as discussed previously. Therefore when pulling the image for your applications to these resources, the latency is greatly reduced. </a:t>
            </a:r>
          </a:p>
          <a:p>
            <a:endParaRPr lang="en-US"/>
          </a:p>
          <a:p>
            <a:r>
              <a:rPr lang="en-US"/>
              <a:t>This is benefit for scaling, CI/CD for builds and deployments and so forth. </a:t>
            </a:r>
          </a:p>
          <a:p>
            <a:endParaRPr lang="en-US"/>
          </a:p>
          <a:p>
            <a:r>
              <a:rPr lang="en-US"/>
              <a:t>Using public repositories such as Docker Hub or even GitHub; the ingress/egress costs are incurred leaving Azure plus the network latency going outside of this infrastructure.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8/23/2020 20:30</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3335723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shell.azure.com</a:t>
            </a: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8/23/2020 20:21</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8998772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You can start a container using a single command. This command can be run on the command line, Azure DevOps, </a:t>
            </a:r>
            <a:r>
              <a:rPr lang="en-US" err="1"/>
              <a:t>LogicApps</a:t>
            </a:r>
            <a:r>
              <a:rPr lang="en-US"/>
              <a:t>; many options.</a:t>
            </a:r>
          </a:p>
          <a:p>
            <a:pPr marL="171450" indent="-171450">
              <a:buFontTx/>
              <a:buChar char="-"/>
            </a:pPr>
            <a:r>
              <a:rPr lang="en-US"/>
              <a:t>Per second billing, Only be charged for the time the container is running.</a:t>
            </a:r>
          </a:p>
          <a:p>
            <a:pPr marL="171450" indent="-171450">
              <a:buFontTx/>
              <a:buChar char="-"/>
            </a:pPr>
            <a:r>
              <a:rPr lang="en-US"/>
              <a:t>Just run the container, there is no infrastructure to manage.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8/23/2020 20:21</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561562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 is the shorthand for --name, as is –g for --resource-group</a:t>
            </a:r>
          </a:p>
          <a:p>
            <a:endParaRPr lang="en-US"/>
          </a:p>
          <a:p>
            <a:r>
              <a:rPr lang="en-US"/>
              <a:t>Creating an instance is easy in single command. Well in this case, 2 commands because we must create a resource group ( a logical grouping of assets or objects) </a:t>
            </a:r>
          </a:p>
          <a:p>
            <a:endParaRPr lang="en-US"/>
          </a:p>
          <a:p>
            <a:r>
              <a:rPr lang="en-US"/>
              <a:t>The </a:t>
            </a:r>
            <a:r>
              <a:rPr lang="en-US" err="1"/>
              <a:t>ip</a:t>
            </a:r>
            <a:r>
              <a:rPr lang="en-US"/>
              <a:t>-address option is set to public so the instance is available externally.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8/23/2020 20:21</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998790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Containers give developers the ability to create predictable environments, isolated from other applications.</a:t>
            </a:r>
          </a:p>
          <a:p>
            <a:endParaRPr lang="en-US"/>
          </a:p>
          <a:p>
            <a:r>
              <a:rPr lang="en-US"/>
              <a:t>Every dependency needed by the application, versions of the runtime, libraries etc., are included in the container and guaranteed to be consistent regardless of where the image is deployed</a:t>
            </a:r>
          </a:p>
          <a:p>
            <a:endParaRPr lang="en-US"/>
          </a:p>
          <a:p>
            <a:r>
              <a:rPr lang="en-US"/>
              <a:t>This equals productivity. Developers and Ops teams spend less cycles debugging or diagnosing environment issues and more time pushing features and enhancements to the users.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8/23/2020 20:21</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8890023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the container Is created, the output (snippet here) contains a lot of information but the important piece is the IP which we can either use curl to get the results or </a:t>
            </a:r>
          </a:p>
          <a:p>
            <a:r>
              <a:rPr lang="en-US"/>
              <a:t>Open browser to view the results.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8/23/2020 20:21</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2943780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8/23/2020 20:21</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8359590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Have you ever had that server or machine that just existed to run those console apps on the windows scheduler? Every Monday at 10 am it would run </a:t>
            </a:r>
            <a:r>
              <a:rPr lang="en-US" err="1"/>
              <a:t>myjob.exe</a:t>
            </a:r>
            <a:r>
              <a:rPr lang="en-US"/>
              <a:t> – Now put that app in a container, and run it in the cloud and </a:t>
            </a:r>
            <a:r>
              <a:rPr lang="en-US" err="1"/>
              <a:t>oly</a:t>
            </a:r>
            <a:r>
              <a:rPr lang="en-US"/>
              <a:t> be charged when it runs. </a:t>
            </a:r>
          </a:p>
          <a:p>
            <a:endParaRPr lang="en-US"/>
          </a:p>
          <a:p>
            <a:r>
              <a:rPr lang="en-US"/>
              <a:t>Data processing apps, Reporting, CI Jobs, are all good options. Using ACI in place of VM reduces footprint as well as costs.</a:t>
            </a:r>
          </a:p>
          <a:p>
            <a:endParaRPr lang="en-US"/>
          </a:p>
          <a:p>
            <a:r>
              <a:rPr lang="en-US"/>
              <a:t>ACI also provides fast, isolated compute to handle spikes without managing servers. Through the use of Virtual </a:t>
            </a:r>
            <a:r>
              <a:rPr lang="en-US" err="1"/>
              <a:t>Kubelet</a:t>
            </a:r>
            <a:r>
              <a:rPr lang="en-US"/>
              <a:t>, your AKS cluster is enabled to scale and provision pods in seconds with just enough capacity to handle the load.</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8/23/2020 20:21</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5908499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panose="020B0502040204020203" pitchFamily="34" charset="0"/>
                <a:ea typeface="+mn-ea"/>
                <a:cs typeface="+mn-cs"/>
              </a:rPr>
              <a:t>Azure Container Instances supports the deployment of multiple containers onto a single host using a container group</a:t>
            </a:r>
          </a:p>
          <a:p>
            <a:endParaRPr lang="en-US" sz="882" b="0" i="0" kern="1200">
              <a:solidFill>
                <a:schemeClr val="tx1"/>
              </a:solidFill>
              <a:effectLst/>
              <a:latin typeface="Segoe UI" panose="020B0502040204020203" pitchFamily="34" charset="0"/>
              <a:ea typeface="+mn-ea"/>
              <a:cs typeface="+mn-cs"/>
            </a:endParaRPr>
          </a:p>
          <a:p>
            <a:r>
              <a:rPr lang="en-US" sz="882" b="0" i="0" kern="1200">
                <a:solidFill>
                  <a:schemeClr val="tx1"/>
                </a:solidFill>
                <a:effectLst/>
                <a:latin typeface="Segoe UI" panose="020B0502040204020203" pitchFamily="34" charset="0"/>
                <a:ea typeface="+mn-ea"/>
                <a:cs typeface="+mn-cs"/>
              </a:rPr>
              <a:t>A container group is useful when building an application sidecar for logging, monitoring, or any other configuration where a service needs a second attached process.</a:t>
            </a:r>
          </a:p>
          <a:p>
            <a:endParaRPr lang="en-US" sz="882" b="0" i="0" kern="1200">
              <a:solidFill>
                <a:schemeClr val="tx1"/>
              </a:solidFill>
              <a:effectLst/>
              <a:latin typeface="Segoe UI" panose="020B0502040204020203" pitchFamily="34" charset="0"/>
              <a:ea typeface="+mn-ea"/>
              <a:cs typeface="+mn-cs"/>
            </a:endParaRPr>
          </a:p>
          <a:p>
            <a:r>
              <a:rPr lang="en-US" sz="882" b="0" i="0" kern="1200">
                <a:solidFill>
                  <a:schemeClr val="tx1"/>
                </a:solidFill>
                <a:effectLst/>
                <a:latin typeface="Segoe UI" panose="020B0502040204020203" pitchFamily="34" charset="0"/>
                <a:ea typeface="+mn-ea"/>
                <a:cs typeface="+mn-cs"/>
              </a:rPr>
              <a:t>By default, Azure Container Instances are stateless. If the container crashes or stops, all of its state is lost. To persist state beyond the lifetime of the container, you must mount a volume from an external store.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8/23/2020 20:21</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4823969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you need these features, you probably need an orchestrator – see Kubernetes via AKS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8/23/2020 20:21</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41702387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8/23/2020 20:21</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2446620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1" kern="1200">
                <a:solidFill>
                  <a:schemeClr val="tx1"/>
                </a:solidFill>
                <a:effectLst/>
                <a:latin typeface="Segoe UI" panose="020B0502040204020203" pitchFamily="34" charset="0"/>
                <a:ea typeface="+mn-ea"/>
                <a:cs typeface="+mn-cs"/>
              </a:rPr>
              <a:t>Azure App Service</a:t>
            </a:r>
            <a:r>
              <a:rPr lang="en-US" sz="882" b="0" i="0" kern="1200">
                <a:solidFill>
                  <a:schemeClr val="tx1"/>
                </a:solidFill>
                <a:effectLst/>
                <a:latin typeface="Segoe UI" panose="020B0502040204020203" pitchFamily="34" charset="0"/>
                <a:ea typeface="+mn-ea"/>
                <a:cs typeface="+mn-cs"/>
              </a:rPr>
              <a:t> is an HTTP-based service for hosting web applications, REST APIs, and mobile back ends. You can develop in your favorite language, be it .NET, .NET Core, Java, Ruby, Node.js, PHP, or Python. Applications run and scale with ease on both Windows and Linux-based environments.</a:t>
            </a:r>
          </a:p>
          <a:p>
            <a:endParaRPr lang="en-US" sz="882" b="0" i="0" kern="1200">
              <a:solidFill>
                <a:schemeClr val="tx1"/>
              </a:solidFill>
              <a:effectLst/>
              <a:latin typeface="Segoe UI" panose="020B0502040204020203" pitchFamily="34" charset="0"/>
              <a:ea typeface="+mn-ea"/>
              <a:cs typeface="+mn-cs"/>
            </a:endParaRPr>
          </a:p>
          <a:p>
            <a:r>
              <a:rPr lang="en-US" sz="882" b="0" i="0" kern="1200">
                <a:solidFill>
                  <a:schemeClr val="tx1"/>
                </a:solidFill>
                <a:effectLst/>
                <a:latin typeface="Segoe UI" panose="020B0502040204020203" pitchFamily="34" charset="0"/>
                <a:ea typeface="+mn-ea"/>
                <a:cs typeface="+mn-cs"/>
              </a:rPr>
              <a:t>Deploy Apps from GitHub, Azure DevOps, even </a:t>
            </a:r>
            <a:r>
              <a:rPr lang="en-US" sz="882" b="0" i="0" kern="1200" err="1">
                <a:solidFill>
                  <a:schemeClr val="tx1"/>
                </a:solidFill>
                <a:effectLst/>
                <a:latin typeface="Segoe UI" panose="020B0502040204020203" pitchFamily="34" charset="0"/>
                <a:ea typeface="+mn-ea"/>
                <a:cs typeface="+mn-cs"/>
              </a:rPr>
              <a:t>DropBox</a:t>
            </a:r>
            <a:r>
              <a:rPr lang="en-US" sz="882" b="0" i="0" kern="1200">
                <a:solidFill>
                  <a:schemeClr val="tx1"/>
                </a:solidFill>
                <a:effectLst/>
                <a:latin typeface="Segoe UI" panose="020B0502040204020203" pitchFamily="34" charset="0"/>
                <a:ea typeface="+mn-ea"/>
                <a:cs typeface="+mn-cs"/>
              </a:rPr>
              <a:t>! App Service offers just about every piece you’d need to run a scalable, secure web application. </a:t>
            </a:r>
          </a:p>
          <a:p>
            <a:endParaRPr lang="en-US" sz="882" b="0" i="0" kern="1200">
              <a:solidFill>
                <a:schemeClr val="tx1"/>
              </a:solidFill>
              <a:effectLst/>
              <a:latin typeface="Segoe UI" panose="020B0502040204020203" pitchFamily="34" charset="0"/>
              <a:ea typeface="+mn-ea"/>
              <a:cs typeface="+mn-cs"/>
            </a:endParaRPr>
          </a:p>
          <a:p>
            <a:r>
              <a:rPr lang="en-US" sz="882" b="0" i="0" kern="1200">
                <a:solidFill>
                  <a:schemeClr val="tx1"/>
                </a:solidFill>
                <a:effectLst/>
                <a:latin typeface="Segoe UI" panose="020B0502040204020203" pitchFamily="34" charset="0"/>
                <a:ea typeface="+mn-ea"/>
                <a:cs typeface="+mn-cs"/>
              </a:rPr>
              <a:t>Speak to slot deployments, scalability points, and that is is the basis for serverless apps too.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8/23/2020 20:21</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6555529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panose="020B0502040204020203" pitchFamily="34" charset="0"/>
                <a:ea typeface="+mn-ea"/>
                <a:cs typeface="+mn-cs"/>
              </a:rPr>
              <a:t>App Service is a fully managed compute platform that is optimized for hosting websites and web applications.  </a:t>
            </a:r>
          </a:p>
          <a:p>
            <a:r>
              <a:rPr lang="en-US" sz="882" b="0" i="0" kern="1200">
                <a:solidFill>
                  <a:schemeClr val="tx1"/>
                </a:solidFill>
                <a:effectLst/>
                <a:latin typeface="Segoe UI" panose="020B0502040204020203" pitchFamily="34" charset="0"/>
                <a:ea typeface="+mn-ea"/>
                <a:cs typeface="+mn-cs"/>
              </a:rPr>
              <a:t>Customers can use App Service on Linux to host web apps natively on Linux for supported application stacks. </a:t>
            </a:r>
          </a:p>
          <a:p>
            <a:r>
              <a:rPr lang="en-US" sz="882" b="0" i="0" kern="1200">
                <a:solidFill>
                  <a:schemeClr val="tx1"/>
                </a:solidFill>
                <a:effectLst/>
                <a:latin typeface="Segoe UI" panose="020B0502040204020203" pitchFamily="34" charset="0"/>
                <a:ea typeface="+mn-ea"/>
                <a:cs typeface="+mn-cs"/>
              </a:rPr>
              <a:t>Node, Java, PHP, Python, .NET Core, Ruby can all be run natively or within containers.</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8/23/2020 20:21</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4194078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882" b="0" i="0" kern="1200">
                <a:solidFill>
                  <a:schemeClr val="tx1"/>
                </a:solidFill>
                <a:effectLst/>
                <a:latin typeface="Segoe UI" panose="020B0502040204020203" pitchFamily="34" charset="0"/>
                <a:ea typeface="+mn-ea"/>
                <a:cs typeface="+mn-cs"/>
              </a:rPr>
              <a:t>Just pull container images from Docker Hub or a private Azure Container Registry, and Web App for Containers will deploy the containerized app with your preferred dependencies to production in seconds.</a:t>
            </a:r>
          </a:p>
          <a:p>
            <a:pPr marL="171450" indent="-171450">
              <a:buFontTx/>
              <a:buChar char="-"/>
            </a:pPr>
            <a:r>
              <a:rPr lang="en-US" sz="882" b="0" i="0" kern="1200">
                <a:solidFill>
                  <a:schemeClr val="tx1"/>
                </a:solidFill>
                <a:effectLst/>
                <a:latin typeface="Segoe UI" panose="020B0502040204020203" pitchFamily="34" charset="0"/>
                <a:ea typeface="+mn-ea"/>
                <a:cs typeface="+mn-cs"/>
              </a:rPr>
              <a:t> Simplify your container image deployments through CI/CD) capabilities with Docker Hub, Azure Container Registry, and  DevOps. App Service creates an association with the selected repository, so your apps are updated each time your source code changes.</a:t>
            </a:r>
          </a:p>
          <a:p>
            <a:pPr marL="171450" indent="-171450">
              <a:buFontTx/>
              <a:buChar char="-"/>
            </a:pPr>
            <a:r>
              <a:rPr lang="en-US"/>
              <a:t>Scaling based on load; CPU, RAM etc. Load balancing is handled, Can be overridden manually with CLI or in the portal.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8/23/2020 20:21</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5617178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Affinity – </a:t>
            </a:r>
            <a:r>
              <a:rPr lang="en-US" dirty="0" err="1"/>
              <a:t>odleglosc</a:t>
            </a:r>
            <a:r>
              <a:rPr lang="en-US" dirty="0"/>
              <a:t> </a:t>
            </a:r>
            <a:r>
              <a:rPr lang="en-US" dirty="0" err="1"/>
              <a:t>miedzy</a:t>
            </a:r>
            <a:r>
              <a:rPr lang="en-US" dirty="0"/>
              <a:t> </a:t>
            </a:r>
            <a:r>
              <a:rPr lang="en-US" dirty="0" err="1"/>
              <a:t>kontenerami</a:t>
            </a:r>
            <a:r>
              <a:rPr lang="en-US" dirty="0"/>
              <a:t> – </a:t>
            </a:r>
            <a:r>
              <a:rPr lang="en-US" dirty="0" err="1"/>
              <a:t>rozucone</a:t>
            </a:r>
            <a:r>
              <a:rPr lang="en-US" dirty="0"/>
              <a:t> </a:t>
            </a:r>
            <a:r>
              <a:rPr lang="en-US" dirty="0" err="1"/>
              <a:t>albo</a:t>
            </a:r>
            <a:r>
              <a:rPr lang="en-US" dirty="0"/>
              <a:t> </a:t>
            </a:r>
            <a:r>
              <a:rPr lang="en-US" dirty="0" err="1"/>
              <a:t>nie</a:t>
            </a:r>
            <a:endParaRPr lang="en-US" dirty="0"/>
          </a:p>
          <a:p>
            <a:r>
              <a:rPr lang="en-US" dirty="0"/>
              <a:t>Health – </a:t>
            </a:r>
            <a:r>
              <a:rPr lang="en-US" dirty="0" err="1"/>
              <a:t>restarty</a:t>
            </a:r>
            <a:r>
              <a:rPr lang="en-US" dirty="0"/>
              <a:t>, </a:t>
            </a:r>
            <a:r>
              <a:rPr lang="en-US" dirty="0" err="1"/>
              <a:t>nowy</a:t>
            </a:r>
            <a:r>
              <a:rPr lang="en-US" dirty="0"/>
              <a:t> pod </a:t>
            </a:r>
            <a:r>
              <a:rPr lang="en-US" dirty="0" err="1"/>
              <a:t>gdy</a:t>
            </a:r>
            <a:r>
              <a:rPr lang="en-US" dirty="0"/>
              <a:t> </a:t>
            </a:r>
            <a:r>
              <a:rPr lang="en-US" dirty="0" err="1"/>
              <a:t>potrzeba</a:t>
            </a:r>
            <a:endParaRPr lang="en-US" dirty="0"/>
          </a:p>
          <a:p>
            <a:r>
              <a:rPr lang="en-US" dirty="0"/>
              <a:t>High availability – </a:t>
            </a:r>
            <a:r>
              <a:rPr lang="en-US" dirty="0" err="1"/>
              <a:t>przelaczanie</a:t>
            </a:r>
            <a:r>
              <a:rPr lang="en-US" dirty="0"/>
              <a:t> </a:t>
            </a:r>
            <a:r>
              <a:rPr lang="en-US" dirty="0" err="1"/>
              <a:t>awaryjne</a:t>
            </a:r>
            <a:r>
              <a:rPr lang="en-US" dirty="0"/>
              <a:t>, </a:t>
            </a:r>
            <a:r>
              <a:rPr lang="en-US" dirty="0" err="1"/>
              <a:t>dostawianie</a:t>
            </a:r>
            <a:r>
              <a:rPr lang="en-US" dirty="0"/>
              <a:t> </a:t>
            </a:r>
            <a:r>
              <a:rPr lang="en-US" dirty="0" err="1"/>
              <a:t>podow</a:t>
            </a:r>
            <a:endParaRPr lang="en-US" dirty="0"/>
          </a:p>
          <a:p>
            <a:r>
              <a:rPr lang="en-US" dirty="0"/>
              <a:t>Networking – </a:t>
            </a:r>
            <a:r>
              <a:rPr lang="en-US" dirty="0" err="1"/>
              <a:t>duzy</a:t>
            </a:r>
            <a:r>
              <a:rPr lang="en-US" dirty="0"/>
              <a:t> </a:t>
            </a:r>
            <a:r>
              <a:rPr lang="en-US" dirty="0" err="1"/>
              <a:t>wiekszy</a:t>
            </a:r>
            <a:r>
              <a:rPr lang="en-US" dirty="0"/>
              <a:t> </a:t>
            </a:r>
            <a:r>
              <a:rPr lang="en-US" dirty="0" err="1"/>
              <a:t>niz</a:t>
            </a:r>
            <a:r>
              <a:rPr lang="en-US" dirty="0"/>
              <a:t> w </a:t>
            </a:r>
            <a:r>
              <a:rPr lang="en-US" dirty="0" err="1"/>
              <a:t>iaas</a:t>
            </a:r>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33</a:t>
            </a:fld>
            <a:endParaRPr lang="en-US"/>
          </a:p>
        </p:txBody>
      </p:sp>
    </p:spTree>
    <p:extLst>
      <p:ext uri="{BB962C8B-B14F-4D97-AF65-F5344CB8AC3E}">
        <p14:creationId xmlns:p14="http://schemas.microsoft.com/office/powerpoint/2010/main" val="2359472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Containers run anywhere, easing the development and deployment of applications. Windows, Mac, Linux, datacenters, cloud and even IoT. </a:t>
            </a:r>
          </a:p>
          <a:p>
            <a:r>
              <a:rPr lang="en-US"/>
              <a:t>The widespread popularity of the Docker image format for containers helps with the portability. Wherever you want to run your software, you can likely use containers.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8/23/2020 20:21</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7187088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Etcd</a:t>
            </a:r>
            <a:r>
              <a:rPr lang="en-US" dirty="0"/>
              <a:t> – </a:t>
            </a:r>
            <a:r>
              <a:rPr lang="en-US" dirty="0" err="1"/>
              <a:t>przechowuje</a:t>
            </a:r>
            <a:r>
              <a:rPr lang="en-US" dirty="0"/>
              <a:t> </a:t>
            </a:r>
            <a:r>
              <a:rPr lang="en-US" dirty="0" err="1"/>
              <a:t>obrazy</a:t>
            </a:r>
            <a:r>
              <a:rPr lang="en-US" dirty="0"/>
              <a:t> – key-value. </a:t>
            </a:r>
            <a:r>
              <a:rPr lang="en-US" dirty="0" err="1"/>
              <a:t>Api</a:t>
            </a:r>
            <a:r>
              <a:rPr lang="en-US" dirty="0"/>
              <a:t> server </a:t>
            </a:r>
            <a:r>
              <a:rPr lang="en-US" dirty="0" err="1"/>
              <a:t>trzyma</a:t>
            </a:r>
            <a:r>
              <a:rPr lang="en-US" dirty="0"/>
              <a:t> tam </a:t>
            </a:r>
            <a:r>
              <a:rPr lang="en-US" dirty="0" err="1"/>
              <a:t>swoj</a:t>
            </a:r>
            <a:r>
              <a:rPr lang="en-US" dirty="0"/>
              <a:t> stan.</a:t>
            </a:r>
          </a:p>
          <a:p>
            <a:r>
              <a:rPr lang="en-US" dirty="0" err="1"/>
              <a:t>Api</a:t>
            </a:r>
            <a:r>
              <a:rPr lang="en-US" dirty="0"/>
              <a:t> server – rest </a:t>
            </a:r>
            <a:r>
              <a:rPr lang="en-US" dirty="0" err="1"/>
              <a:t>api</a:t>
            </a:r>
            <a:r>
              <a:rPr lang="en-US" dirty="0"/>
              <a:t> </a:t>
            </a:r>
            <a:r>
              <a:rPr lang="en-US" dirty="0" err="1"/>
              <a:t>komunikacja</a:t>
            </a:r>
            <a:r>
              <a:rPr lang="en-US" dirty="0"/>
              <a:t> </a:t>
            </a:r>
            <a:r>
              <a:rPr lang="en-US" dirty="0" err="1"/>
              <a:t>miedzy</a:t>
            </a:r>
            <a:r>
              <a:rPr lang="en-US" dirty="0"/>
              <a:t> </a:t>
            </a:r>
            <a:r>
              <a:rPr lang="en-US" dirty="0" err="1"/>
              <a:t>wszystkimi</a:t>
            </a:r>
            <a:r>
              <a:rPr lang="en-US" dirty="0"/>
              <a:t> </a:t>
            </a:r>
            <a:r>
              <a:rPr lang="en-US" dirty="0" err="1"/>
              <a:t>komponentami</a:t>
            </a:r>
            <a:r>
              <a:rPr lang="en-US" dirty="0"/>
              <a:t> I </a:t>
            </a:r>
            <a:r>
              <a:rPr lang="en-US" dirty="0" err="1"/>
              <a:t>swiatem</a:t>
            </a:r>
            <a:r>
              <a:rPr lang="en-US" dirty="0"/>
              <a:t> </a:t>
            </a:r>
            <a:r>
              <a:rPr lang="en-US" dirty="0" err="1"/>
              <a:t>zewnetrznym</a:t>
            </a:r>
            <a:r>
              <a:rPr lang="en-US" dirty="0"/>
              <a:t> (np </a:t>
            </a:r>
            <a:r>
              <a:rPr lang="en-US" dirty="0" err="1"/>
              <a:t>cicd</a:t>
            </a:r>
            <a:r>
              <a:rPr lang="en-US" dirty="0"/>
              <a:t>)</a:t>
            </a:r>
          </a:p>
          <a:p>
            <a:r>
              <a:rPr lang="en-US" dirty="0"/>
              <a:t>Scheduler – </a:t>
            </a:r>
            <a:r>
              <a:rPr lang="en-US" dirty="0" err="1"/>
              <a:t>przypisanie</a:t>
            </a:r>
            <a:r>
              <a:rPr lang="en-US" dirty="0"/>
              <a:t> </a:t>
            </a:r>
            <a:r>
              <a:rPr lang="en-US" dirty="0" err="1"/>
              <a:t>instancji</a:t>
            </a:r>
            <a:r>
              <a:rPr lang="en-US" dirty="0"/>
              <a:t> </a:t>
            </a:r>
            <a:r>
              <a:rPr lang="en-US" dirty="0" err="1"/>
              <a:t>aplikacji</a:t>
            </a:r>
            <a:r>
              <a:rPr lang="en-US" dirty="0"/>
              <a:t> do </a:t>
            </a:r>
            <a:r>
              <a:rPr lang="en-US" dirty="0" err="1"/>
              <a:t>wezlow</a:t>
            </a:r>
            <a:endParaRPr lang="en-US" dirty="0"/>
          </a:p>
          <a:p>
            <a:r>
              <a:rPr lang="en-US" dirty="0"/>
              <a:t>Control Manager – </a:t>
            </a:r>
            <a:r>
              <a:rPr lang="en-US" dirty="0" err="1"/>
              <a:t>operacje</a:t>
            </a:r>
            <a:r>
              <a:rPr lang="en-US" dirty="0"/>
              <a:t> </a:t>
            </a:r>
            <a:r>
              <a:rPr lang="en-US" dirty="0" err="1"/>
              <a:t>na</a:t>
            </a:r>
            <a:r>
              <a:rPr lang="en-US" dirty="0"/>
              <a:t> </a:t>
            </a:r>
            <a:r>
              <a:rPr lang="en-US" dirty="0" err="1"/>
              <a:t>calym</a:t>
            </a:r>
            <a:r>
              <a:rPr lang="en-US" dirty="0"/>
              <a:t> </a:t>
            </a:r>
            <a:r>
              <a:rPr lang="en-US" dirty="0" err="1"/>
              <a:t>klastrze</a:t>
            </a:r>
            <a:r>
              <a:rPr lang="en-US" dirty="0"/>
              <a:t> + </a:t>
            </a:r>
            <a:r>
              <a:rPr lang="en-US" dirty="0" err="1"/>
              <a:t>integracje</a:t>
            </a:r>
            <a:r>
              <a:rPr lang="en-US" dirty="0"/>
              <a:t> z </a:t>
            </a:r>
            <a:r>
              <a:rPr lang="en-US" dirty="0" err="1"/>
              <a:t>komponentami</a:t>
            </a:r>
            <a:r>
              <a:rPr lang="en-US" dirty="0"/>
              <a:t> </a:t>
            </a:r>
            <a:r>
              <a:rPr lang="en-US" dirty="0" err="1"/>
              <a:t>zewnetrzymi</a:t>
            </a:r>
            <a:r>
              <a:rPr lang="en-US" dirty="0"/>
              <a:t> </a:t>
            </a:r>
            <a:r>
              <a:rPr lang="en-US" dirty="0" err="1"/>
              <a:t>jak</a:t>
            </a:r>
            <a:r>
              <a:rPr lang="en-US" dirty="0"/>
              <a:t> </a:t>
            </a:r>
            <a:r>
              <a:rPr lang="en-US" dirty="0" err="1"/>
              <a:t>chmury</a:t>
            </a:r>
            <a:endParaRPr lang="en-US" dirty="0"/>
          </a:p>
          <a:p>
            <a:r>
              <a:rPr lang="en-US" dirty="0"/>
              <a:t>Worker node – Node</a:t>
            </a:r>
          </a:p>
          <a:p>
            <a:r>
              <a:rPr lang="en-US" dirty="0" err="1"/>
              <a:t>Kublet</a:t>
            </a:r>
            <a:r>
              <a:rPr lang="en-US" dirty="0"/>
              <a:t> – orchestrator </a:t>
            </a:r>
            <a:r>
              <a:rPr lang="en-US" dirty="0" err="1"/>
              <a:t>na</a:t>
            </a:r>
            <a:r>
              <a:rPr lang="en-US" dirty="0"/>
              <a:t> </a:t>
            </a:r>
            <a:r>
              <a:rPr lang="en-US" dirty="0" err="1"/>
              <a:t>poziomie</a:t>
            </a:r>
            <a:r>
              <a:rPr lang="en-US" dirty="0"/>
              <a:t> </a:t>
            </a:r>
            <a:r>
              <a:rPr lang="en-US" dirty="0" err="1"/>
              <a:t>noda</a:t>
            </a:r>
            <a:endParaRPr lang="en-US" dirty="0"/>
          </a:p>
          <a:p>
            <a:r>
              <a:rPr lang="en-US" dirty="0" err="1"/>
              <a:t>Kub</a:t>
            </a:r>
            <a:r>
              <a:rPr lang="en-US" dirty="0"/>
              <a:t> proxy – </a:t>
            </a:r>
            <a:r>
              <a:rPr lang="en-US" dirty="0" err="1"/>
              <a:t>komunikacja</a:t>
            </a:r>
            <a:endParaRPr lang="en-US" dirty="0"/>
          </a:p>
          <a:p>
            <a:r>
              <a:rPr lang="en-US" dirty="0"/>
              <a:t>Container runtime – </a:t>
            </a:r>
            <a:r>
              <a:rPr lang="en-US" dirty="0" err="1"/>
              <a:t>moze</a:t>
            </a:r>
            <a:r>
              <a:rPr lang="en-US" dirty="0"/>
              <a:t> </a:t>
            </a:r>
            <a:r>
              <a:rPr lang="en-US" dirty="0" err="1"/>
              <a:t>byc</a:t>
            </a:r>
            <a:r>
              <a:rPr lang="en-US" dirty="0"/>
              <a:t> Docker ale </a:t>
            </a:r>
            <a:r>
              <a:rPr lang="en-US" dirty="0" err="1"/>
              <a:t>moga</a:t>
            </a:r>
            <a:r>
              <a:rPr lang="en-US" dirty="0"/>
              <a:t> </a:t>
            </a:r>
            <a:r>
              <a:rPr lang="en-US" dirty="0" err="1"/>
              <a:t>byc</a:t>
            </a:r>
            <a:r>
              <a:rPr lang="en-US" dirty="0"/>
              <a:t> </a:t>
            </a:r>
            <a:r>
              <a:rPr lang="en-US" dirty="0" err="1"/>
              <a:t>inne</a:t>
            </a:r>
            <a:r>
              <a:rPr lang="en-US" dirty="0"/>
              <a:t>. </a:t>
            </a:r>
            <a:r>
              <a:rPr lang="en-US" dirty="0" err="1"/>
              <a:t>Srodowisko</a:t>
            </a:r>
            <a:r>
              <a:rPr lang="en-US" dirty="0"/>
              <a:t> </a:t>
            </a:r>
            <a:r>
              <a:rPr lang="en-US" dirty="0" err="1"/>
              <a:t>uruchomieniowe</a:t>
            </a:r>
            <a:r>
              <a:rPr lang="en-US" dirty="0"/>
              <a:t>.</a:t>
            </a:r>
          </a:p>
          <a:p>
            <a:r>
              <a:rPr lang="en-US" dirty="0"/>
              <a:t>POD – </a:t>
            </a:r>
            <a:r>
              <a:rPr lang="en-US" dirty="0" err="1"/>
              <a:t>podstawowy</a:t>
            </a:r>
            <a:r>
              <a:rPr lang="en-US" dirty="0"/>
              <a:t> </a:t>
            </a:r>
            <a:r>
              <a:rPr lang="en-US" dirty="0" err="1"/>
              <a:t>logiczny</a:t>
            </a:r>
            <a:r>
              <a:rPr lang="en-US" dirty="0"/>
              <a:t> element – </a:t>
            </a:r>
            <a:r>
              <a:rPr lang="en-US" dirty="0" err="1"/>
              <a:t>posiada</a:t>
            </a:r>
            <a:r>
              <a:rPr lang="en-US" dirty="0"/>
              <a:t> </a:t>
            </a:r>
            <a:r>
              <a:rPr lang="en-US" dirty="0" err="1"/>
              <a:t>swoje</a:t>
            </a:r>
            <a:r>
              <a:rPr lang="en-US" dirty="0"/>
              <a:t> </a:t>
            </a:r>
            <a:r>
              <a:rPr lang="en-US" dirty="0" err="1"/>
              <a:t>ip</a:t>
            </a:r>
            <a:r>
              <a:rPr lang="en-US" dirty="0"/>
              <a:t> </a:t>
            </a:r>
            <a:r>
              <a:rPr lang="en-US" dirty="0" err="1"/>
              <a:t>oraz</a:t>
            </a:r>
            <a:r>
              <a:rPr lang="en-US" dirty="0"/>
              <a:t> </a:t>
            </a:r>
            <a:r>
              <a:rPr lang="en-US" dirty="0" err="1"/>
              <a:t>zasoby</a:t>
            </a:r>
            <a:r>
              <a:rPr lang="en-US" dirty="0"/>
              <a:t> w </a:t>
            </a:r>
            <a:r>
              <a:rPr lang="en-US" dirty="0" err="1"/>
              <a:t>klastrze</a:t>
            </a:r>
            <a:r>
              <a:rPr lang="en-US" dirty="0"/>
              <a:t>. </a:t>
            </a:r>
            <a:r>
              <a:rPr lang="en-US" dirty="0" err="1"/>
              <a:t>Pozwala</a:t>
            </a:r>
            <a:r>
              <a:rPr lang="en-US" dirty="0"/>
              <a:t> </a:t>
            </a:r>
            <a:r>
              <a:rPr lang="en-US" dirty="0" err="1"/>
              <a:t>uruchomic</a:t>
            </a:r>
            <a:r>
              <a:rPr lang="en-US" dirty="0"/>
              <a:t>  </a:t>
            </a:r>
            <a:r>
              <a:rPr lang="en-US" dirty="0" err="1"/>
              <a:t>kontener</a:t>
            </a:r>
            <a:r>
              <a:rPr lang="en-US" dirty="0"/>
              <a:t> </a:t>
            </a:r>
            <a:r>
              <a:rPr lang="en-US" dirty="0" err="1"/>
              <a:t>lub</a:t>
            </a:r>
            <a:r>
              <a:rPr lang="en-US" dirty="0"/>
              <a:t> </a:t>
            </a:r>
            <a:r>
              <a:rPr lang="en-US" dirty="0" err="1"/>
              <a:t>wiele</a:t>
            </a:r>
            <a:r>
              <a:rPr lang="en-US" dirty="0"/>
              <a:t> (side car – </a:t>
            </a:r>
            <a:r>
              <a:rPr lang="en-US" dirty="0" err="1"/>
              <a:t>pomocnicze</a:t>
            </a:r>
            <a:r>
              <a:rPr lang="en-US" dirty="0"/>
              <a:t> </a:t>
            </a:r>
            <a:r>
              <a:rPr lang="en-US" dirty="0" err="1"/>
              <a:t>kontenery</a:t>
            </a:r>
            <a:r>
              <a:rPr lang="en-US" dirty="0"/>
              <a:t> </a:t>
            </a:r>
            <a:r>
              <a:rPr lang="en-US" dirty="0" err="1"/>
              <a:t>dla</a:t>
            </a:r>
            <a:r>
              <a:rPr lang="en-US" dirty="0"/>
              <a:t> </a:t>
            </a:r>
            <a:r>
              <a:rPr lang="en-US" dirty="0" err="1"/>
              <a:t>naszej</a:t>
            </a:r>
            <a:r>
              <a:rPr lang="en-US" dirty="0"/>
              <a:t> </a:t>
            </a:r>
            <a:r>
              <a:rPr lang="en-US" dirty="0" err="1"/>
              <a:t>aplikacji</a:t>
            </a:r>
            <a:r>
              <a:rPr lang="en-US" dirty="0"/>
              <a:t>)</a:t>
            </a:r>
          </a:p>
        </p:txBody>
      </p:sp>
      <p:sp>
        <p:nvSpPr>
          <p:cNvPr id="4" name="Slide Number Placeholder 3"/>
          <p:cNvSpPr>
            <a:spLocks noGrp="1"/>
          </p:cNvSpPr>
          <p:nvPr>
            <p:ph type="sldNum" sz="quarter" idx="5"/>
          </p:nvPr>
        </p:nvSpPr>
        <p:spPr/>
        <p:txBody>
          <a:bodyPr/>
          <a:lstStyle/>
          <a:p>
            <a:fld id="{E0AE778D-2A57-4226-B72B-26EA3CA60131}" type="slidenum">
              <a:rPr lang="en-US" smtClean="0"/>
              <a:t>34</a:t>
            </a:fld>
            <a:endParaRPr lang="en-US"/>
          </a:p>
        </p:txBody>
      </p:sp>
    </p:spTree>
    <p:extLst>
      <p:ext uri="{BB962C8B-B14F-4D97-AF65-F5344CB8AC3E}">
        <p14:creationId xmlns:p14="http://schemas.microsoft.com/office/powerpoint/2010/main" val="30115712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panose="020B0502040204020203" pitchFamily="34" charset="0"/>
                <a:ea typeface="+mn-ea"/>
                <a:cs typeface="+mn-cs"/>
              </a:rPr>
              <a:t>The fully managed Azure Kubernetes Service (AKS) makes deploying and managing containerized applications easy. It offers serverless Kubernetes, an integrated continuous integration and </a:t>
            </a:r>
          </a:p>
          <a:p>
            <a:r>
              <a:rPr lang="en-US" sz="882" b="0" i="0" kern="1200">
                <a:solidFill>
                  <a:schemeClr val="tx1"/>
                </a:solidFill>
                <a:effectLst/>
                <a:latin typeface="Segoe UI" panose="020B0502040204020203" pitchFamily="34" charset="0"/>
                <a:ea typeface="+mn-ea"/>
                <a:cs typeface="+mn-cs"/>
              </a:rPr>
              <a:t>continuous delivery (CI/CD) experience, and enterprise-grade security and governance. </a:t>
            </a:r>
          </a:p>
          <a:p>
            <a:endParaRPr lang="en-US" sz="882" b="0" i="0" kern="1200">
              <a:solidFill>
                <a:schemeClr val="tx1"/>
              </a:solidFill>
              <a:effectLst/>
              <a:latin typeface="Segoe UI" panose="020B0502040204020203" pitchFamily="34" charset="0"/>
              <a:ea typeface="+mn-ea"/>
              <a:cs typeface="+mn-cs"/>
            </a:endParaRPr>
          </a:p>
          <a:p>
            <a:r>
              <a:rPr lang="en-US" sz="882" b="0" i="0" kern="1200">
                <a:solidFill>
                  <a:schemeClr val="tx1"/>
                </a:solidFill>
                <a:effectLst/>
                <a:latin typeface="Segoe UI" panose="020B0502040204020203" pitchFamily="34" charset="0"/>
                <a:ea typeface="+mn-ea"/>
                <a:cs typeface="+mn-cs"/>
              </a:rPr>
              <a:t>single platform to rapidly build, deliver, and scale applications with confidence.</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8/23/2020 20:21</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993012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panose="020B0502040204020203" pitchFamily="34" charset="0"/>
                <a:ea typeface="+mn-ea"/>
                <a:cs typeface="+mn-cs"/>
              </a:rPr>
              <a:t>Easily provision clusters using the CLI or infrastructure-as-code tools such as Terraform. Minimize infrastructure maintenance using automated upgrades, repair, monitoring, and scaling.</a:t>
            </a:r>
          </a:p>
          <a:p>
            <a:endParaRPr lang="en-US" sz="882" b="0" i="0" kern="1200">
              <a:solidFill>
                <a:schemeClr val="tx1"/>
              </a:solidFill>
              <a:effectLst/>
              <a:latin typeface="Segoe UI" panose="020B0502040204020203" pitchFamily="34" charset="0"/>
              <a:ea typeface="+mn-ea"/>
              <a:cs typeface="+mn-cs"/>
            </a:endParaRPr>
          </a:p>
          <a:p>
            <a:r>
              <a:rPr lang="en-US" sz="882" b="0" i="0" kern="1200">
                <a:solidFill>
                  <a:schemeClr val="tx1"/>
                </a:solidFill>
                <a:effectLst/>
                <a:latin typeface="Segoe UI" panose="020B0502040204020203" pitchFamily="34" charset="0"/>
                <a:ea typeface="+mn-ea"/>
                <a:cs typeface="+mn-cs"/>
              </a:rPr>
              <a:t>Elastically provision additional compute capacity in serverless Kubernetes in seconds without worrying about managing the infrastructure.</a:t>
            </a: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8/23/2020 20:21</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6853129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panose="020B0502040204020203" pitchFamily="34" charset="0"/>
                <a:ea typeface="+mn-ea"/>
                <a:cs typeface="+mn-cs"/>
              </a:rPr>
              <a:t>Easily provision clusters using the CLI or infrastructure-as-code tools such as Terraform. Minimize infrastructure maintenance using automated upgrades, repair, monitoring, and scaling.</a:t>
            </a:r>
          </a:p>
          <a:p>
            <a:endParaRPr lang="en-US" sz="882" b="0" i="0" kern="1200">
              <a:solidFill>
                <a:schemeClr val="tx1"/>
              </a:solidFill>
              <a:effectLst/>
              <a:latin typeface="Segoe UI" panose="020B0502040204020203" pitchFamily="34" charset="0"/>
              <a:ea typeface="+mn-ea"/>
              <a:cs typeface="+mn-cs"/>
            </a:endParaRPr>
          </a:p>
          <a:p>
            <a:r>
              <a:rPr lang="en-US" sz="882" b="0" i="0" kern="1200">
                <a:solidFill>
                  <a:schemeClr val="tx1"/>
                </a:solidFill>
                <a:effectLst/>
                <a:latin typeface="Segoe UI" panose="020B0502040204020203" pitchFamily="34" charset="0"/>
                <a:ea typeface="+mn-ea"/>
                <a:cs typeface="+mn-cs"/>
              </a:rPr>
              <a:t>Elastically provision additional compute capacity in serverless Kubernetes in seconds without worrying about managing the infrastructure.</a:t>
            </a: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8/23/2020 20:21</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8449358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panose="020B0502040204020203" pitchFamily="34" charset="0"/>
                <a:ea typeface="+mn-ea"/>
                <a:cs typeface="+mn-cs"/>
              </a:rPr>
              <a:t>Easily provision clusters using the CLI or infrastructure-as-code tools such as Terraform. Minimize infrastructure maintenance using automated upgrades, repair, monitoring, and scaling.</a:t>
            </a:r>
          </a:p>
          <a:p>
            <a:endParaRPr lang="en-US" sz="882" b="0" i="0" kern="1200">
              <a:solidFill>
                <a:schemeClr val="tx1"/>
              </a:solidFill>
              <a:effectLst/>
              <a:latin typeface="Segoe UI" panose="020B0502040204020203" pitchFamily="34" charset="0"/>
              <a:ea typeface="+mn-ea"/>
              <a:cs typeface="+mn-cs"/>
            </a:endParaRPr>
          </a:p>
          <a:p>
            <a:r>
              <a:rPr lang="en-US" sz="882" b="0" i="0" kern="1200">
                <a:solidFill>
                  <a:schemeClr val="tx1"/>
                </a:solidFill>
                <a:effectLst/>
                <a:latin typeface="Segoe UI" panose="020B0502040204020203" pitchFamily="34" charset="0"/>
                <a:ea typeface="+mn-ea"/>
                <a:cs typeface="+mn-cs"/>
              </a:rPr>
              <a:t>Elastically provision additional compute capacity in serverless Kubernetes in seconds without worrying about managing the infrastructure.</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8/23/2020 20:21</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35412434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Select create new from the left side &gt; Containers &gt; Kubernetes Service</a:t>
            </a:r>
          </a:p>
          <a:p>
            <a:r>
              <a:rPr lang="en-US"/>
              <a:t>- Alternatively you may use the search box as well and use Kubernetes, Con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8/23/2020 20:21</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1888957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3946916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And that’s a statement around how we feel about Azure.  </a:t>
            </a:r>
          </a:p>
          <a:p>
            <a:pPr marL="0" indent="0">
              <a:buFont typeface="Arial" panose="020B0604020202020204" pitchFamily="34" charset="0"/>
              <a:buNone/>
            </a:pPr>
            <a:r>
              <a:rPr lang="en-US"/>
              <a:t>We want to invent with purpose in how we think about it what we deliver to you but also enable you to invent with purpose. </a:t>
            </a:r>
          </a:p>
          <a:p>
            <a:pPr marL="0" indent="0">
              <a:buFont typeface="Arial" panose="020B0604020202020204" pitchFamily="34" charset="0"/>
              <a:buNone/>
            </a:pPr>
            <a:r>
              <a:rPr lang="en-US"/>
              <a:t>And we do that in some key ways. </a:t>
            </a:r>
          </a:p>
          <a:p>
            <a:pPr marL="0" indent="0">
              <a:buFont typeface="Arial" panose="020B0604020202020204" pitchFamily="34" charset="0"/>
              <a:buNone/>
            </a:pPr>
            <a:endParaRPr lang="en-US"/>
          </a:p>
          <a:p>
            <a:pPr marL="0" indent="0">
              <a:buFont typeface="Arial" panose="020B0604020202020204" pitchFamily="34" charset="0"/>
              <a:buNone/>
            </a:pPr>
            <a:r>
              <a:rPr lang="en-US" i="1"/>
              <a:t>TRANSITION: </a:t>
            </a:r>
            <a:r>
              <a:rPr lang="en-US"/>
              <a:t>I talk about these ways as our promises to you on what Azure will always deliver and why we’ll help you. </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36661C-56F4-4890-A116-5BD138E19C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4554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panose="020B0502040204020203" pitchFamily="34" charset="0"/>
                <a:ea typeface="+mn-ea"/>
                <a:cs typeface="+mn-cs"/>
              </a:rPr>
              <a:t>Within each virtual machine runs a unique guest operating system. </a:t>
            </a:r>
          </a:p>
          <a:p>
            <a:r>
              <a:rPr lang="en-US" sz="882" b="0" i="0" kern="1200">
                <a:solidFill>
                  <a:schemeClr val="tx1"/>
                </a:solidFill>
                <a:effectLst/>
                <a:latin typeface="Segoe UI" panose="020B0502040204020203" pitchFamily="34" charset="0"/>
                <a:ea typeface="+mn-ea"/>
                <a:cs typeface="+mn-cs"/>
              </a:rPr>
              <a:t>VMs with different operating systems can run on the same physical server—a UNIX VM can sit alongside a Linux VM, and so on.</a:t>
            </a:r>
          </a:p>
          <a:p>
            <a:r>
              <a:rPr lang="en-US" sz="882" b="0" i="0" kern="1200">
                <a:solidFill>
                  <a:schemeClr val="tx1"/>
                </a:solidFill>
                <a:effectLst/>
                <a:latin typeface="Segoe UI" panose="020B0502040204020203" pitchFamily="34" charset="0"/>
                <a:ea typeface="+mn-ea"/>
                <a:cs typeface="+mn-cs"/>
              </a:rPr>
              <a:t>Each  VM has its own binaries, libraries, and applications that it services, and the VM may be many gigabytes in size.</a:t>
            </a:r>
          </a:p>
          <a:p>
            <a:endParaRPr lang="en-US" sz="882" b="0" i="0" kern="1200">
              <a:solidFill>
                <a:schemeClr val="tx1"/>
              </a:solidFill>
              <a:effectLst/>
              <a:latin typeface="Segoe UI" panose="020B0502040204020203" pitchFamily="34" charset="0"/>
              <a:ea typeface="+mn-ea"/>
              <a:cs typeface="+mn-cs"/>
            </a:endParaRPr>
          </a:p>
          <a:p>
            <a:r>
              <a:rPr lang="en-US" sz="882" b="0" i="0" kern="1200">
                <a:solidFill>
                  <a:schemeClr val="tx1"/>
                </a:solidFill>
                <a:effectLst/>
                <a:latin typeface="Segoe UI" panose="020B0502040204020203" pitchFamily="34" charset="0"/>
                <a:ea typeface="+mn-ea"/>
                <a:cs typeface="+mn-cs"/>
              </a:rPr>
              <a:t>Containers sit on top of a physical server and its host OS—for example, Linux or Windows. </a:t>
            </a:r>
          </a:p>
          <a:p>
            <a:r>
              <a:rPr lang="en-US" sz="882" b="0" i="0" kern="1200">
                <a:solidFill>
                  <a:schemeClr val="tx1"/>
                </a:solidFill>
                <a:effectLst/>
                <a:latin typeface="Segoe UI" panose="020B0502040204020203" pitchFamily="34" charset="0"/>
                <a:ea typeface="+mn-ea"/>
                <a:cs typeface="+mn-cs"/>
              </a:rPr>
              <a:t>Each container shares the host OS kernel and, usually, the binaries and libraries, too. </a:t>
            </a:r>
          </a:p>
          <a:p>
            <a:r>
              <a:rPr lang="en-US" sz="882" b="0" i="0" kern="1200">
                <a:solidFill>
                  <a:schemeClr val="tx1"/>
                </a:solidFill>
                <a:effectLst/>
                <a:latin typeface="Segoe UI" panose="020B0502040204020203" pitchFamily="34" charset="0"/>
                <a:ea typeface="+mn-ea"/>
                <a:cs typeface="+mn-cs"/>
              </a:rPr>
              <a:t>Shared components are read-only. Containers are thus exceptionally “light”—they are only megabytes in size and take just seconds to start, </a:t>
            </a:r>
          </a:p>
          <a:p>
            <a:r>
              <a:rPr lang="en-US" sz="882" b="0" i="0" kern="1200">
                <a:solidFill>
                  <a:schemeClr val="tx1"/>
                </a:solidFill>
                <a:effectLst/>
                <a:latin typeface="Segoe UI" panose="020B0502040204020203" pitchFamily="34" charset="0"/>
                <a:ea typeface="+mn-ea"/>
                <a:cs typeface="+mn-cs"/>
              </a:rPr>
              <a:t>versus gigabytes and minutes for a VM.</a:t>
            </a:r>
          </a:p>
          <a:p>
            <a:endParaRPr lang="en-US" sz="882" b="0" i="0" kern="1200">
              <a:solidFill>
                <a:schemeClr val="tx1"/>
              </a:solidFill>
              <a:effectLst/>
              <a:latin typeface="Segoe UI" panose="020B0502040204020203" pitchFamily="34" charset="0"/>
              <a:ea typeface="+mn-ea"/>
              <a:cs typeface="+mn-cs"/>
            </a:endParaRPr>
          </a:p>
          <a:p>
            <a:r>
              <a:rPr lang="en-US" sz="882" b="0" i="0" kern="1200">
                <a:solidFill>
                  <a:schemeClr val="tx1"/>
                </a:solidFill>
                <a:effectLst/>
                <a:latin typeface="Segoe UI" panose="020B0502040204020203" pitchFamily="34" charset="0"/>
                <a:ea typeface="+mn-ea"/>
                <a:cs typeface="+mn-cs"/>
              </a:rPr>
              <a:t>Virtual machines and containers differ in several ways, but the primary difference is that containers provide a way to virtualize an OS so that multiple workloads can run on a single OS instance. </a:t>
            </a:r>
          </a:p>
          <a:p>
            <a:r>
              <a:rPr lang="en-US" sz="882" b="0" i="0" kern="1200">
                <a:solidFill>
                  <a:schemeClr val="tx1"/>
                </a:solidFill>
                <a:effectLst/>
                <a:latin typeface="Segoe UI" panose="020B0502040204020203" pitchFamily="34" charset="0"/>
                <a:ea typeface="+mn-ea"/>
                <a:cs typeface="+mn-cs"/>
              </a:rPr>
              <a:t>With VMs, the hardware is being virtualized to run multiple OS instances. </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8/23/2020 20:21</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688674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basic example of a </a:t>
            </a:r>
            <a:r>
              <a:rPr lang="en-US" err="1"/>
              <a:t>Dockerfile</a:t>
            </a:r>
            <a:r>
              <a:rPr lang="en-US"/>
              <a:t>, it uses the base image for .NET Core 3.0 which in this case is based on Debian </a:t>
            </a:r>
          </a:p>
          <a:p>
            <a:r>
              <a:rPr lang="en-US"/>
              <a:t>Setting an ENVIRONMENT variable</a:t>
            </a:r>
          </a:p>
          <a:p>
            <a:r>
              <a:rPr lang="en-US"/>
              <a:t>Setting a working directory of “app”</a:t>
            </a:r>
          </a:p>
          <a:p>
            <a:r>
              <a:rPr lang="en-US"/>
              <a:t>Copying the source files there</a:t>
            </a:r>
          </a:p>
          <a:p>
            <a:r>
              <a:rPr lang="en-US"/>
              <a:t>Restoring the package dependencies and then running the command “dotnet run”</a:t>
            </a:r>
          </a:p>
          <a:p>
            <a:endParaRPr lang="en-US"/>
          </a:p>
          <a:p>
            <a:r>
              <a:rPr lang="en-US"/>
              <a:t>This </a:t>
            </a:r>
            <a:r>
              <a:rPr lang="en-US" err="1"/>
              <a:t>Dockerfile</a:t>
            </a:r>
            <a:r>
              <a:rPr lang="en-US"/>
              <a:t> is a template for the application to be built into an image run anywhere containers are supported.</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8/23/2020 20:21</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873329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Host – manage docker objects like images, containers, networking. Provides http </a:t>
            </a:r>
            <a:r>
              <a:rPr lang="en-US" dirty="0" err="1"/>
              <a:t>Api</a:t>
            </a:r>
            <a:r>
              <a:rPr lang="en-US" dirty="0"/>
              <a:t> for managing containers</a:t>
            </a:r>
          </a:p>
          <a:p>
            <a:r>
              <a:rPr lang="en-US" dirty="0"/>
              <a:t>Client – CLI </a:t>
            </a:r>
          </a:p>
          <a:p>
            <a:r>
              <a:rPr lang="en-US" dirty="0"/>
              <a:t>	docker build</a:t>
            </a:r>
          </a:p>
          <a:p>
            <a:r>
              <a:rPr lang="en-US" dirty="0"/>
              <a:t>	docker pull</a:t>
            </a:r>
          </a:p>
          <a:p>
            <a:r>
              <a:rPr lang="en-US" dirty="0"/>
              <a:t>	docker run</a:t>
            </a:r>
          </a:p>
          <a:p>
            <a:endParaRPr lang="en-US" dirty="0"/>
          </a:p>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7</a:t>
            </a:fld>
            <a:endParaRPr lang="en-US"/>
          </a:p>
        </p:txBody>
      </p:sp>
    </p:spTree>
    <p:extLst>
      <p:ext uri="{BB962C8B-B14F-4D97-AF65-F5344CB8AC3E}">
        <p14:creationId xmlns:p14="http://schemas.microsoft.com/office/powerpoint/2010/main" val="1298592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Outputem</a:t>
            </a:r>
            <a:r>
              <a:rPr lang="en-US" dirty="0"/>
              <a:t> z </a:t>
            </a:r>
            <a:r>
              <a:rPr lang="en-US" dirty="0" err="1"/>
              <a:t>naszej</a:t>
            </a:r>
            <a:r>
              <a:rPr lang="en-US" dirty="0"/>
              <a:t> </a:t>
            </a:r>
            <a:r>
              <a:rPr lang="en-US" dirty="0" err="1"/>
              <a:t>aplikacji</a:t>
            </a:r>
            <a:r>
              <a:rPr lang="en-US" dirty="0"/>
              <a:t> </a:t>
            </a:r>
            <a:r>
              <a:rPr lang="en-US" dirty="0" err="1"/>
              <a:t>przestaja</a:t>
            </a:r>
            <a:r>
              <a:rPr lang="en-US" dirty="0"/>
              <a:t> </a:t>
            </a:r>
            <a:r>
              <a:rPr lang="en-US" dirty="0" err="1"/>
              <a:t>byc</a:t>
            </a:r>
            <a:r>
              <a:rPr lang="en-US" dirty="0"/>
              <a:t> </a:t>
            </a:r>
            <a:r>
              <a:rPr lang="en-US" dirty="0" err="1"/>
              <a:t>pliki</a:t>
            </a:r>
            <a:r>
              <a:rPr lang="en-US" dirty="0"/>
              <a:t> </a:t>
            </a:r>
            <a:r>
              <a:rPr lang="en-US" dirty="0" err="1"/>
              <a:t>uruchamialne</a:t>
            </a:r>
            <a:r>
              <a:rPr lang="en-US" dirty="0"/>
              <a:t> – </a:t>
            </a:r>
            <a:r>
              <a:rPr lang="en-US" dirty="0" err="1"/>
              <a:t>nie</a:t>
            </a:r>
            <a:r>
              <a:rPr lang="en-US" dirty="0"/>
              <a:t> </a:t>
            </a:r>
            <a:r>
              <a:rPr lang="en-US" dirty="0" err="1"/>
              <a:t>sa</a:t>
            </a:r>
            <a:r>
              <a:rPr lang="en-US" dirty="0"/>
              <a:t> </a:t>
            </a:r>
            <a:r>
              <a:rPr lang="en-US" dirty="0" err="1"/>
              <a:t>te</a:t>
            </a:r>
            <a:r>
              <a:rPr lang="en-US" dirty="0"/>
              <a:t> </a:t>
            </a:r>
            <a:r>
              <a:rPr lang="en-US" dirty="0" err="1"/>
              <a:t>exeki</a:t>
            </a:r>
            <a:r>
              <a:rPr lang="en-US" dirty="0"/>
              <a:t> </a:t>
            </a:r>
            <a:r>
              <a:rPr lang="en-US" dirty="0" err="1"/>
              <a:t>mimo</a:t>
            </a:r>
            <a:r>
              <a:rPr lang="en-US" dirty="0"/>
              <a:t> </a:t>
            </a:r>
            <a:r>
              <a:rPr lang="en-US" dirty="0" err="1"/>
              <a:t>ze</a:t>
            </a:r>
            <a:r>
              <a:rPr lang="en-US" dirty="0"/>
              <a:t> </a:t>
            </a:r>
            <a:r>
              <a:rPr lang="en-US" dirty="0" err="1"/>
              <a:t>mamy</a:t>
            </a:r>
            <a:r>
              <a:rPr lang="en-US" dirty="0"/>
              <a:t> </a:t>
            </a:r>
            <a:r>
              <a:rPr lang="en-US" dirty="0" err="1"/>
              <a:t>.net</a:t>
            </a:r>
            <a:r>
              <a:rPr lang="en-US" dirty="0"/>
              <a:t> core program</a:t>
            </a:r>
          </a:p>
          <a:p>
            <a:r>
              <a:rPr lang="en-US" dirty="0" err="1"/>
              <a:t>Teraz</a:t>
            </a:r>
            <a:r>
              <a:rPr lang="en-US" dirty="0"/>
              <a:t> </a:t>
            </a:r>
            <a:r>
              <a:rPr lang="en-US" dirty="0" err="1"/>
              <a:t>mamy</a:t>
            </a:r>
            <a:r>
              <a:rPr lang="en-US" dirty="0"/>
              <a:t> </a:t>
            </a:r>
            <a:r>
              <a:rPr lang="en-US" dirty="0" err="1"/>
              <a:t>obrazy</a:t>
            </a:r>
            <a:r>
              <a:rPr lang="en-US" dirty="0"/>
              <a:t>.</a:t>
            </a:r>
          </a:p>
          <a:p>
            <a:r>
              <a:rPr lang="en-US" dirty="0" err="1"/>
              <a:t>Kontener</a:t>
            </a:r>
            <a:r>
              <a:rPr lang="en-US" dirty="0"/>
              <a:t> to </a:t>
            </a:r>
            <a:r>
              <a:rPr lang="en-US" dirty="0" err="1"/>
              <a:t>miejsce</a:t>
            </a:r>
            <a:r>
              <a:rPr lang="en-US" dirty="0"/>
              <a:t> </a:t>
            </a:r>
            <a:r>
              <a:rPr lang="en-US" dirty="0" err="1"/>
              <a:t>uruchomienia</a:t>
            </a:r>
            <a:r>
              <a:rPr lang="en-US" dirty="0"/>
              <a:t> </a:t>
            </a:r>
            <a:r>
              <a:rPr lang="en-US" dirty="0" err="1"/>
              <a:t>obrazu</a:t>
            </a:r>
            <a:endParaRPr lang="en-US" dirty="0"/>
          </a:p>
          <a:p>
            <a:endParaRPr lang="en-US" dirty="0"/>
          </a:p>
          <a:p>
            <a:r>
              <a:rPr lang="en-US" dirty="0" err="1"/>
              <a:t>Obraz</a:t>
            </a:r>
            <a:r>
              <a:rPr lang="en-US" dirty="0"/>
              <a:t> – </a:t>
            </a:r>
            <a:r>
              <a:rPr lang="en-US" dirty="0" err="1"/>
              <a:t>klasa</a:t>
            </a:r>
            <a:endParaRPr lang="en-US" dirty="0"/>
          </a:p>
          <a:p>
            <a:r>
              <a:rPr lang="en-US" dirty="0" err="1"/>
              <a:t>Kontener</a:t>
            </a:r>
            <a:r>
              <a:rPr lang="en-US" dirty="0"/>
              <a:t> – </a:t>
            </a:r>
            <a:r>
              <a:rPr lang="en-US" dirty="0" err="1"/>
              <a:t>instancja</a:t>
            </a:r>
            <a:r>
              <a:rPr lang="en-US" dirty="0"/>
              <a:t> </a:t>
            </a:r>
            <a:r>
              <a:rPr lang="en-US" dirty="0" err="1"/>
              <a:t>obiekt</a:t>
            </a:r>
            <a:endParaRPr lang="en-US" dirty="0"/>
          </a:p>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8</a:t>
            </a:fld>
            <a:endParaRPr lang="en-US"/>
          </a:p>
        </p:txBody>
      </p:sp>
    </p:spTree>
    <p:extLst>
      <p:ext uri="{BB962C8B-B14F-4D97-AF65-F5344CB8AC3E}">
        <p14:creationId xmlns:p14="http://schemas.microsoft.com/office/powerpoint/2010/main" val="1464478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8/23/2020 20:30</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677436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does it help in building, shipping and running an application? Why might an organization need a private registry to securely and efficiently manage their container images? All good questions. A good analogy is GitHub or code repositories. </a:t>
            </a:r>
          </a:p>
          <a:p>
            <a:endParaRPr lang="en-US"/>
          </a:p>
          <a:p>
            <a:r>
              <a:rPr lang="en-US"/>
              <a:t>The container is a snapshot of your application and its dependencies. Once the image is created, the registry is a place to hold this application template. A registry is a way to share the application between systems. Docker Hub is a public registry available and easy to use via the internet. However, as with our code, their may be restrictions the prohibit us from storing these images outside of our domain, country, etc. For instance, Intellectual Property (IP) or sensitive data restrictions are most common.</a:t>
            </a:r>
          </a:p>
          <a:p>
            <a:endParaRPr lang="en-US"/>
          </a:p>
          <a:p>
            <a:r>
              <a:rPr lang="en-US"/>
              <a:t>A private registry allows for your organization to setup RBAC (Role based Access Control) to the registry based on LDAP or AD already setup within your organization to enforce rules such as push, pull access.</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8/23/2020 20:30</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7856348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userDrawn="1"/>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chemeClr val="accent1"/>
                </a:solidFill>
              </a:defRPr>
            </a:lvl1pPr>
          </a:lstStyle>
          <a:p>
            <a:r>
              <a:rPr lang="en-US"/>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a:latin typeface="+mj-lt"/>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chemeClr val="accent1"/>
                </a:solidFill>
                <a:latin typeface="+mj-lt"/>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a:ln w="3175">
                  <a:noFill/>
                </a:ln>
                <a:solidFill>
                  <a:schemeClr val="tx1"/>
                </a:solidFill>
                <a:effectLst/>
                <a:latin typeface="+mj-lt"/>
                <a:ea typeface="+mn-ea"/>
              </a:rPr>
              <a:t>Agenda</a:t>
            </a:r>
          </a:p>
        </p:txBody>
      </p: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52914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portant Statement - Dark">
    <p:bg>
      <p:bgPr>
        <a:solidFill>
          <a:schemeClr val="accent1">
            <a:lumMod val="7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spc="-50" baseline="0">
                <a:solidFill>
                  <a:schemeClr val="bg1"/>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24262201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971989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54477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991239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8720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45859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32372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88291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58985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84377366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281546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89042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427471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0762243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390184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326731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66648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470535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994721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83172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919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258079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4206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388334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0327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7591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26670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0941775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560165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spc="-50" baseline="0">
                <a:solidFill>
                  <a:schemeClr val="accent3"/>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theme" Target="../theme/theme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err="1"/>
              <a:t>aka.ms</a:t>
            </a:r>
            <a:r>
              <a:rPr lang="en-US"/>
              <a:t>/AFUN60</a:t>
            </a: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577" r:id="rId2"/>
    <p:sldLayoutId id="2147484610" r:id="rId3"/>
    <p:sldLayoutId id="2147484833" r:id="rId4"/>
    <p:sldLayoutId id="2147484710" r:id="rId5"/>
    <p:sldLayoutId id="2147484850" r:id="rId6"/>
    <p:sldLayoutId id="2147484849" r:id="rId7"/>
    <p:sldLayoutId id="2147484840" r:id="rId8"/>
    <p:sldLayoutId id="2147484865" r:id="rId9"/>
    <p:sldLayoutId id="2147484864" r:id="rId10"/>
    <p:sldLayoutId id="2147484841" r:id="rId11"/>
    <p:sldLayoutId id="2147484842" r:id="rId12"/>
    <p:sldLayoutId id="2147484240" r:id="rId13"/>
    <p:sldLayoutId id="2147484844" r:id="rId14"/>
    <p:sldLayoutId id="2147484845" r:id="rId15"/>
    <p:sldLayoutId id="2147484846" r:id="rId16"/>
    <p:sldLayoutId id="2147484847" r:id="rId17"/>
    <p:sldLayoutId id="2147484474" r:id="rId18"/>
    <p:sldLayoutId id="2147484603" r:id="rId19"/>
    <p:sldLayoutId id="2147484751" r:id="rId20"/>
    <p:sldLayoutId id="2147484783" r:id="rId21"/>
    <p:sldLayoutId id="2147484784" r:id="rId22"/>
    <p:sldLayoutId id="2147484785" r:id="rId23"/>
    <p:sldLayoutId id="2147484786" r:id="rId24"/>
    <p:sldLayoutId id="2147484787" r:id="rId25"/>
    <p:sldLayoutId id="2147484249" r:id="rId26"/>
    <p:sldLayoutId id="2147484584" r:id="rId27"/>
    <p:sldLayoutId id="2147484671" r:id="rId28"/>
    <p:sldLayoutId id="2147484673" r:id="rId29"/>
    <p:sldLayoutId id="2147484299" r:id="rId30"/>
    <p:sldLayoutId id="2147484263" r:id="rId31"/>
    <p:sldLayoutId id="2147485091"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5B9E"/>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err="1">
                <a:solidFill>
                  <a:schemeClr val="bg1"/>
                </a:solidFill>
              </a:rPr>
              <a:t>aka.ms</a:t>
            </a:r>
            <a:r>
              <a:rPr lang="en-US">
                <a:solidFill>
                  <a:schemeClr val="bg1"/>
                </a:solidFill>
              </a:rPr>
              <a:t>/AFUN60</a:t>
            </a:r>
          </a:p>
        </p:txBody>
      </p:sp>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a:solidFill>
                  <a:schemeClr val="bg1"/>
                </a:solidFill>
              </a:rPr>
              <a:t>#</a:t>
            </a:r>
            <a:r>
              <a:rPr lang="en-US" err="1">
                <a:solidFill>
                  <a:schemeClr val="bg1"/>
                </a:solidFill>
              </a:rPr>
              <a:t>MSIgniteTheTour</a:t>
            </a:r>
            <a:endParaRPr lang="en-US">
              <a:solidFill>
                <a:schemeClr val="bg1"/>
              </a:solidFill>
            </a:endParaRPr>
          </a:p>
        </p:txBody>
      </p:sp>
    </p:spTree>
    <p:extLst>
      <p:ext uri="{BB962C8B-B14F-4D97-AF65-F5344CB8AC3E}">
        <p14:creationId xmlns:p14="http://schemas.microsoft.com/office/powerpoint/2010/main" val="2524023229"/>
      </p:ext>
    </p:extLst>
  </p:cSld>
  <p:clrMap bg1="lt1" tx1="dk1" bg2="lt2" tx2="dk2" accent1="accent1" accent2="accent2" accent3="accent3" accent4="accent4" accent5="accent5" accent6="accent6" hlink="hlink" folHlink="folHlink"/>
  <p:sldLayoutIdLst>
    <p:sldLayoutId id="2147484861"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211543412"/>
      </p:ext>
    </p:extLst>
  </p:cSld>
  <p:clrMap bg1="dk1" tx1="lt1" bg2="dk2" tx2="lt2" accent1="accent1" accent2="accent2" accent3="accent3" accent4="accent4" accent5="accent5" accent6="accent6" hlink="hlink" folHlink="folHlink"/>
  <p:sldLayoutIdLst>
    <p:sldLayoutId id="2147485063" r:id="rId1"/>
    <p:sldLayoutId id="2147485064" r:id="rId2"/>
    <p:sldLayoutId id="2147485065" r:id="rId3"/>
    <p:sldLayoutId id="2147485066" r:id="rId4"/>
    <p:sldLayoutId id="2147485067" r:id="rId5"/>
    <p:sldLayoutId id="2147485068" r:id="rId6"/>
    <p:sldLayoutId id="2147485069" r:id="rId7"/>
    <p:sldLayoutId id="2147485070" r:id="rId8"/>
    <p:sldLayoutId id="2147485071" r:id="rId9"/>
    <p:sldLayoutId id="2147485072" r:id="rId10"/>
    <p:sldLayoutId id="2147485073" r:id="rId11"/>
    <p:sldLayoutId id="2147485074" r:id="rId12"/>
    <p:sldLayoutId id="2147485075" r:id="rId13"/>
    <p:sldLayoutId id="2147485076" r:id="rId14"/>
    <p:sldLayoutId id="2147485077" r:id="rId15"/>
    <p:sldLayoutId id="2147485078" r:id="rId16"/>
    <p:sldLayoutId id="2147485079" r:id="rId17"/>
    <p:sldLayoutId id="2147485080" r:id="rId18"/>
    <p:sldLayoutId id="2147485081" r:id="rId19"/>
    <p:sldLayoutId id="2147485082" r:id="rId20"/>
    <p:sldLayoutId id="2147485083" r:id="rId21"/>
    <p:sldLayoutId id="2147485084" r:id="rId22"/>
    <p:sldLayoutId id="2147485085" r:id="rId23"/>
    <p:sldLayoutId id="2147485086" r:id="rId24"/>
    <p:sldLayoutId id="2147485087" r:id="rId25"/>
    <p:sldLayoutId id="2147485088" r:id="rId26"/>
    <p:sldLayoutId id="2147485089" r:id="rId27"/>
    <p:sldLayoutId id="2147485090"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image" Target="../media/image25.sv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15.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1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1.png"/><Relationship Id="rId18" Type="http://schemas.openxmlformats.org/officeDocument/2006/relationships/image" Target="../media/image46.svg"/><Relationship Id="rId3" Type="http://schemas.openxmlformats.org/officeDocument/2006/relationships/image" Target="../media/image31.png"/><Relationship Id="rId21" Type="http://schemas.openxmlformats.org/officeDocument/2006/relationships/image" Target="../media/image49.png"/><Relationship Id="rId7" Type="http://schemas.openxmlformats.org/officeDocument/2006/relationships/image" Target="../media/image35.png"/><Relationship Id="rId12" Type="http://schemas.openxmlformats.org/officeDocument/2006/relationships/image" Target="../media/image40.svg"/><Relationship Id="rId17" Type="http://schemas.openxmlformats.org/officeDocument/2006/relationships/image" Target="../media/image45.png"/><Relationship Id="rId2" Type="http://schemas.openxmlformats.org/officeDocument/2006/relationships/notesSlide" Target="../notesSlides/notesSlide16.xml"/><Relationship Id="rId16" Type="http://schemas.openxmlformats.org/officeDocument/2006/relationships/image" Target="../media/image44.svg"/><Relationship Id="rId20" Type="http://schemas.openxmlformats.org/officeDocument/2006/relationships/image" Target="../media/image48.svg"/><Relationship Id="rId1" Type="http://schemas.openxmlformats.org/officeDocument/2006/relationships/slideLayout" Target="../slideLayouts/slideLayout5.xml"/><Relationship Id="rId6" Type="http://schemas.openxmlformats.org/officeDocument/2006/relationships/image" Target="../media/image34.svg"/><Relationship Id="rId11" Type="http://schemas.openxmlformats.org/officeDocument/2006/relationships/image" Target="../media/image39.png"/><Relationship Id="rId24" Type="http://schemas.openxmlformats.org/officeDocument/2006/relationships/image" Target="../media/image52.png"/><Relationship Id="rId5" Type="http://schemas.openxmlformats.org/officeDocument/2006/relationships/image" Target="../media/image33.png"/><Relationship Id="rId15" Type="http://schemas.openxmlformats.org/officeDocument/2006/relationships/image" Target="../media/image43.png"/><Relationship Id="rId23" Type="http://schemas.openxmlformats.org/officeDocument/2006/relationships/image" Target="../media/image51.png"/><Relationship Id="rId10" Type="http://schemas.openxmlformats.org/officeDocument/2006/relationships/image" Target="../media/image38.svg"/><Relationship Id="rId19" Type="http://schemas.openxmlformats.org/officeDocument/2006/relationships/image" Target="../media/image47.png"/><Relationship Id="rId4" Type="http://schemas.openxmlformats.org/officeDocument/2006/relationships/image" Target="../media/image32.svg"/><Relationship Id="rId9" Type="http://schemas.openxmlformats.org/officeDocument/2006/relationships/image" Target="../media/image37.png"/><Relationship Id="rId14" Type="http://schemas.openxmlformats.org/officeDocument/2006/relationships/image" Target="../media/image42.svg"/><Relationship Id="rId22" Type="http://schemas.openxmlformats.org/officeDocument/2006/relationships/image" Target="../media/image5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18.xml"/><Relationship Id="rId1" Type="http://schemas.openxmlformats.org/officeDocument/2006/relationships/slideLayout" Target="../slideLayouts/slideLayout10.xml"/><Relationship Id="rId5" Type="http://schemas.openxmlformats.org/officeDocument/2006/relationships/image" Target="../media/image55.emf"/><Relationship Id="rId4" Type="http://schemas.openxmlformats.org/officeDocument/2006/relationships/image" Target="../media/image54.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image" Target="../media/image59.tiff"/><Relationship Id="rId4" Type="http://schemas.openxmlformats.org/officeDocument/2006/relationships/image" Target="../media/image58.tiff"/></Relationships>
</file>

<file path=ppt/slides/_rels/slide26.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62.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image" Target="../media/image66.emf"/><Relationship Id="rId5" Type="http://schemas.openxmlformats.org/officeDocument/2006/relationships/image" Target="../media/image65.emf"/><Relationship Id="rId4" Type="http://schemas.openxmlformats.org/officeDocument/2006/relationships/image" Target="../media/image64.emf"/></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15.svg"/></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68.svg"/></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70.sv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73.sv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2.xml"/><Relationship Id="rId1" Type="http://schemas.openxmlformats.org/officeDocument/2006/relationships/slideLayout" Target="../slideLayouts/slideLayout19.xml"/><Relationship Id="rId4" Type="http://schemas.openxmlformats.org/officeDocument/2006/relationships/image" Target="../media/image75.svg"/></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3.xml"/><Relationship Id="rId1" Type="http://schemas.openxmlformats.org/officeDocument/2006/relationships/slideLayout" Target="../slideLayouts/slideLayout19.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slides/_rels/slide39.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34.xml"/><Relationship Id="rId1" Type="http://schemas.openxmlformats.org/officeDocument/2006/relationships/slideLayout" Target="../slideLayouts/slideLayout19.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slides/_rels/slide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18.emf"/><Relationship Id="rId4" Type="http://schemas.openxmlformats.org/officeDocument/2006/relationships/image" Target="../media/image17.emf"/></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8.xml"/><Relationship Id="rId5" Type="http://schemas.microsoft.com/office/2007/relationships/hdphoto" Target="../media/hdphoto2.wdp"/><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E3B989-F53D-6343-B2DD-8EDA07ABD8DB}"/>
              </a:ext>
            </a:extLst>
          </p:cNvPr>
          <p:cNvSpPr>
            <a:spLocks noGrp="1"/>
          </p:cNvSpPr>
          <p:nvPr>
            <p:ph type="title"/>
          </p:nvPr>
        </p:nvSpPr>
        <p:spPr/>
        <p:txBody>
          <a:bodyPr/>
          <a:lstStyle/>
          <a:p>
            <a:r>
              <a:rPr lang="en-US"/>
              <a:t>Why Containers?</a:t>
            </a:r>
          </a:p>
        </p:txBody>
      </p:sp>
    </p:spTree>
    <p:extLst>
      <p:ext uri="{BB962C8B-B14F-4D97-AF65-F5344CB8AC3E}">
        <p14:creationId xmlns:p14="http://schemas.microsoft.com/office/powerpoint/2010/main" val="408025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276D44B-E034-7942-AA26-4BCD3469DAF3}"/>
              </a:ext>
            </a:extLst>
          </p:cNvPr>
          <p:cNvSpPr>
            <a:spLocks noGrp="1"/>
          </p:cNvSpPr>
          <p:nvPr>
            <p:ph type="title"/>
          </p:nvPr>
        </p:nvSpPr>
        <p:spPr>
          <a:xfrm>
            <a:off x="585216" y="2537210"/>
            <a:ext cx="5510784" cy="997196"/>
          </a:xfrm>
        </p:spPr>
        <p:txBody>
          <a:bodyPr/>
          <a:lstStyle/>
          <a:p>
            <a:r>
              <a:rPr lang="en-US"/>
              <a:t>Azure Container Registry</a:t>
            </a:r>
            <a:br>
              <a:rPr lang="en-US"/>
            </a:br>
            <a:r>
              <a:rPr lang="en-US"/>
              <a:t>(ACR)</a:t>
            </a:r>
          </a:p>
        </p:txBody>
      </p:sp>
    </p:spTree>
    <p:extLst>
      <p:ext uri="{BB962C8B-B14F-4D97-AF65-F5344CB8AC3E}">
        <p14:creationId xmlns:p14="http://schemas.microsoft.com/office/powerpoint/2010/main" val="1942180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0D3219B-0197-5141-A313-09AF1970B750}"/>
              </a:ext>
            </a:extLst>
          </p:cNvPr>
          <p:cNvSpPr>
            <a:spLocks noGrp="1"/>
          </p:cNvSpPr>
          <p:nvPr>
            <p:ph type="body" sz="quarter" idx="13"/>
          </p:nvPr>
        </p:nvSpPr>
        <p:spPr>
          <a:xfrm>
            <a:off x="367645" y="2406733"/>
            <a:ext cx="7603163" cy="2044534"/>
          </a:xfrm>
        </p:spPr>
        <p:txBody>
          <a:bodyPr/>
          <a:lstStyle/>
          <a:p>
            <a:r>
              <a:rPr lang="en-US"/>
              <a:t>A repository for storing container images</a:t>
            </a:r>
          </a:p>
          <a:p>
            <a:r>
              <a:rPr lang="en-US"/>
              <a:t>Public registries i.e. Docker Hub – free &amp; easy</a:t>
            </a:r>
          </a:p>
          <a:p>
            <a:r>
              <a:rPr lang="en-US"/>
              <a:t>Private registries allow for efficient/secure storage</a:t>
            </a:r>
          </a:p>
        </p:txBody>
      </p:sp>
      <p:sp>
        <p:nvSpPr>
          <p:cNvPr id="3" name="Title 2">
            <a:extLst>
              <a:ext uri="{FF2B5EF4-FFF2-40B4-BE49-F238E27FC236}">
                <a16:creationId xmlns:a16="http://schemas.microsoft.com/office/drawing/2014/main" id="{1C1F999D-D155-B14F-B4A8-A09A85BE75D6}"/>
              </a:ext>
            </a:extLst>
          </p:cNvPr>
          <p:cNvSpPr>
            <a:spLocks noGrp="1"/>
          </p:cNvSpPr>
          <p:nvPr>
            <p:ph type="title"/>
          </p:nvPr>
        </p:nvSpPr>
        <p:spPr/>
        <p:txBody>
          <a:bodyPr/>
          <a:lstStyle/>
          <a:p>
            <a:r>
              <a:rPr lang="en-US"/>
              <a:t>What is a container registry?</a:t>
            </a:r>
          </a:p>
        </p:txBody>
      </p:sp>
      <p:pic>
        <p:nvPicPr>
          <p:cNvPr id="9" name="Content Placeholder 8">
            <a:extLst>
              <a:ext uri="{FF2B5EF4-FFF2-40B4-BE49-F238E27FC236}">
                <a16:creationId xmlns:a16="http://schemas.microsoft.com/office/drawing/2014/main" id="{FA9A8C5A-E120-6B40-BF4A-554EF276FD22}"/>
              </a:ext>
            </a:extLst>
          </p:cNvPr>
          <p:cNvPicPr>
            <a:picLocks noGrp="1" noChangeAspect="1"/>
          </p:cNvPicPr>
          <p:nvPr>
            <p:ph sz="quarter" idx="36"/>
          </p:nvPr>
        </p:nvPicPr>
        <p:blipFill>
          <a:blip r:embed="rId3">
            <a:duotone>
              <a:schemeClr val="accent1">
                <a:shade val="45000"/>
                <a:satMod val="135000"/>
              </a:schemeClr>
              <a:prstClr val="white"/>
            </a:duotone>
          </a:blip>
          <a:srcRect/>
          <a:stretch/>
        </p:blipFill>
        <p:spPr>
          <a:xfrm>
            <a:off x="9059932" y="2590642"/>
            <a:ext cx="2298055" cy="1821101"/>
          </a:xfrm>
        </p:spPr>
      </p:pic>
    </p:spTree>
    <p:extLst>
      <p:ext uri="{BB962C8B-B14F-4D97-AF65-F5344CB8AC3E}">
        <p14:creationId xmlns:p14="http://schemas.microsoft.com/office/powerpoint/2010/main" val="192599737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01EF28-1129-D84D-A957-F20D6C16202C}"/>
              </a:ext>
            </a:extLst>
          </p:cNvPr>
          <p:cNvSpPr>
            <a:spLocks noGrp="1"/>
          </p:cNvSpPr>
          <p:nvPr>
            <p:ph type="title"/>
          </p:nvPr>
        </p:nvSpPr>
        <p:spPr>
          <a:xfrm>
            <a:off x="584200" y="457200"/>
            <a:ext cx="10511148" cy="645736"/>
          </a:xfrm>
        </p:spPr>
        <p:txBody>
          <a:bodyPr/>
          <a:lstStyle/>
          <a:p>
            <a:r>
              <a:rPr lang="en-US" sz="3600"/>
              <a:t>Azure Container Registry (ACR)</a:t>
            </a:r>
          </a:p>
        </p:txBody>
      </p:sp>
      <p:sp>
        <p:nvSpPr>
          <p:cNvPr id="14" name="Rectangle 13">
            <a:extLst>
              <a:ext uri="{FF2B5EF4-FFF2-40B4-BE49-F238E27FC236}">
                <a16:creationId xmlns:a16="http://schemas.microsoft.com/office/drawing/2014/main" id="{D22A82F8-D6E9-6E4D-BF3F-6292AA89B376}"/>
              </a:ext>
            </a:extLst>
          </p:cNvPr>
          <p:cNvSpPr/>
          <p:nvPr/>
        </p:nvSpPr>
        <p:spPr bwMode="auto">
          <a:xfrm>
            <a:off x="8394192" y="1801368"/>
            <a:ext cx="146304" cy="40252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672227EC-F762-E34B-9059-B528484FE09F}"/>
              </a:ext>
            </a:extLst>
          </p:cNvPr>
          <p:cNvSpPr txBox="1"/>
          <p:nvPr/>
        </p:nvSpPr>
        <p:spPr>
          <a:xfrm>
            <a:off x="1702052" y="2759230"/>
            <a:ext cx="5404919" cy="1054760"/>
          </a:xfrm>
          <a:prstGeom prst="rect">
            <a:avLst/>
          </a:prstGeom>
          <a:noFill/>
        </p:spPr>
        <p:txBody>
          <a:bodyPr wrap="square" lIns="149217" tIns="149217" rIns="149217" bIns="149217" rtlCol="0">
            <a:spAutoFit/>
          </a:bodyPr>
          <a:lstStyle/>
          <a:p>
            <a:pPr algn="ctr" defTabSz="932597">
              <a:spcAft>
                <a:spcPts val="612"/>
              </a:spcAft>
              <a:defRPr/>
            </a:pPr>
            <a:r>
              <a:rPr lang="en-US" sz="2448">
                <a:solidFill>
                  <a:srgbClr val="0078D4"/>
                </a:solidFill>
                <a:latin typeface="Segoe UI"/>
                <a:cs typeface="Segoe UI Semibold" panose="020B0702040204020203" pitchFamily="34" charset="0"/>
              </a:rPr>
              <a:t>Manage a Docker private registry as a first-class Azure resource</a:t>
            </a:r>
          </a:p>
        </p:txBody>
      </p:sp>
    </p:spTree>
    <p:extLst>
      <p:ext uri="{BB962C8B-B14F-4D97-AF65-F5344CB8AC3E}">
        <p14:creationId xmlns:p14="http://schemas.microsoft.com/office/powerpoint/2010/main" val="286125066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01EF28-1129-D84D-A957-F20D6C16202C}"/>
              </a:ext>
            </a:extLst>
          </p:cNvPr>
          <p:cNvSpPr>
            <a:spLocks noGrp="1"/>
          </p:cNvSpPr>
          <p:nvPr>
            <p:ph type="title"/>
          </p:nvPr>
        </p:nvSpPr>
        <p:spPr>
          <a:xfrm>
            <a:off x="584200" y="457201"/>
            <a:ext cx="10511148" cy="645736"/>
          </a:xfrm>
        </p:spPr>
        <p:txBody>
          <a:bodyPr/>
          <a:lstStyle/>
          <a:p>
            <a:r>
              <a:rPr lang="en-US" sz="3600"/>
              <a:t>Azure Container Registry (ACR)</a:t>
            </a:r>
          </a:p>
        </p:txBody>
      </p:sp>
      <p:sp>
        <p:nvSpPr>
          <p:cNvPr id="14" name="Rectangle 13">
            <a:extLst>
              <a:ext uri="{FF2B5EF4-FFF2-40B4-BE49-F238E27FC236}">
                <a16:creationId xmlns:a16="http://schemas.microsoft.com/office/drawing/2014/main" id="{D22A82F8-D6E9-6E4D-BF3F-6292AA89B376}"/>
              </a:ext>
            </a:extLst>
          </p:cNvPr>
          <p:cNvSpPr/>
          <p:nvPr/>
        </p:nvSpPr>
        <p:spPr bwMode="auto">
          <a:xfrm rot="16200000" flipH="1">
            <a:off x="2824133" y="4336191"/>
            <a:ext cx="173736" cy="2560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E87392A0-2337-1540-9348-B89EF59149D2}"/>
              </a:ext>
            </a:extLst>
          </p:cNvPr>
          <p:cNvSpPr txBox="1"/>
          <p:nvPr/>
        </p:nvSpPr>
        <p:spPr>
          <a:xfrm>
            <a:off x="1363120" y="4070678"/>
            <a:ext cx="2943208" cy="910976"/>
          </a:xfrm>
          <a:prstGeom prst="rect">
            <a:avLst/>
          </a:prstGeom>
          <a:noFill/>
        </p:spPr>
        <p:txBody>
          <a:bodyPr wrap="square" lIns="146283" tIns="146283" rIns="146283" bIns="146283" rtlCol="0" anchor="t">
            <a:spAutoFit/>
          </a:bodyPr>
          <a:lstStyle/>
          <a:p>
            <a:pPr algn="ctr" defTabSz="932597">
              <a:spcAft>
                <a:spcPts val="600"/>
              </a:spcAft>
              <a:defRPr/>
            </a:pPr>
            <a:r>
              <a:rPr lang="en-US" sz="2000">
                <a:solidFill>
                  <a:srgbClr val="505050"/>
                </a:solidFill>
                <a:latin typeface="Segoe UI"/>
                <a:cs typeface="Segoe UI Semibold"/>
              </a:rPr>
              <a:t>Manage images for all types of containers</a:t>
            </a:r>
          </a:p>
        </p:txBody>
      </p:sp>
      <p:grpSp>
        <p:nvGrpSpPr>
          <p:cNvPr id="8" name="Group 7">
            <a:extLst>
              <a:ext uri="{FF2B5EF4-FFF2-40B4-BE49-F238E27FC236}">
                <a16:creationId xmlns:a16="http://schemas.microsoft.com/office/drawing/2014/main" id="{B018AFDA-20FD-3049-B25F-D436D3B51EED}"/>
              </a:ext>
            </a:extLst>
          </p:cNvPr>
          <p:cNvGrpSpPr/>
          <p:nvPr/>
        </p:nvGrpSpPr>
        <p:grpSpPr>
          <a:xfrm>
            <a:off x="1780496" y="1871296"/>
            <a:ext cx="2041333" cy="1898959"/>
            <a:chOff x="2968916" y="2459064"/>
            <a:chExt cx="2041623" cy="1899229"/>
          </a:xfrm>
        </p:grpSpPr>
        <p:pic>
          <p:nvPicPr>
            <p:cNvPr id="9" name="Graphic 8">
              <a:extLst>
                <a:ext uri="{FF2B5EF4-FFF2-40B4-BE49-F238E27FC236}">
                  <a16:creationId xmlns:a16="http://schemas.microsoft.com/office/drawing/2014/main" id="{7A2FE190-F530-C444-A4E8-32B6E089C28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3861" r="4666" b="5796"/>
            <a:stretch/>
          </p:blipFill>
          <p:spPr>
            <a:xfrm>
              <a:off x="2968916" y="2459064"/>
              <a:ext cx="2010354" cy="1899229"/>
            </a:xfrm>
            <a:prstGeom prst="ellipse">
              <a:avLst/>
            </a:prstGeom>
          </p:spPr>
        </p:pic>
        <p:sp>
          <p:nvSpPr>
            <p:cNvPr id="10" name="Freeform 1">
              <a:extLst>
                <a:ext uri="{FF2B5EF4-FFF2-40B4-BE49-F238E27FC236}">
                  <a16:creationId xmlns:a16="http://schemas.microsoft.com/office/drawing/2014/main" id="{FAB55C4A-0717-3148-A086-D17A897AFA14}"/>
                </a:ext>
              </a:extLst>
            </p:cNvPr>
            <p:cNvSpPr/>
            <p:nvPr/>
          </p:nvSpPr>
          <p:spPr bwMode="auto">
            <a:xfrm>
              <a:off x="4497355" y="2729204"/>
              <a:ext cx="513184" cy="886408"/>
            </a:xfrm>
            <a:custGeom>
              <a:avLst/>
              <a:gdLst>
                <a:gd name="connsiteX0" fmla="*/ 0 w 513184"/>
                <a:gd name="connsiteY0" fmla="*/ 0 h 886408"/>
                <a:gd name="connsiteX1" fmla="*/ 37323 w 513184"/>
                <a:gd name="connsiteY1" fmla="*/ 163286 h 886408"/>
                <a:gd name="connsiteX2" fmla="*/ 223935 w 513184"/>
                <a:gd name="connsiteY2" fmla="*/ 788437 h 886408"/>
                <a:gd name="connsiteX3" fmla="*/ 256592 w 513184"/>
                <a:gd name="connsiteY3" fmla="*/ 821094 h 886408"/>
                <a:gd name="connsiteX4" fmla="*/ 293914 w 513184"/>
                <a:gd name="connsiteY4" fmla="*/ 886408 h 886408"/>
                <a:gd name="connsiteX5" fmla="*/ 513184 w 513184"/>
                <a:gd name="connsiteY5" fmla="*/ 499188 h 886408"/>
                <a:gd name="connsiteX6" fmla="*/ 387221 w 513184"/>
                <a:gd name="connsiteY6" fmla="*/ 172616 h 886408"/>
                <a:gd name="connsiteX7" fmla="*/ 0 w 513184"/>
                <a:gd name="connsiteY7" fmla="*/ 0 h 88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84" h="886408">
                  <a:moveTo>
                    <a:pt x="0" y="0"/>
                  </a:moveTo>
                  <a:lnTo>
                    <a:pt x="37323" y="163286"/>
                  </a:lnTo>
                  <a:lnTo>
                    <a:pt x="223935" y="788437"/>
                  </a:lnTo>
                  <a:lnTo>
                    <a:pt x="256592" y="821094"/>
                  </a:lnTo>
                  <a:lnTo>
                    <a:pt x="293914" y="886408"/>
                  </a:lnTo>
                  <a:lnTo>
                    <a:pt x="513184" y="499188"/>
                  </a:lnTo>
                  <a:lnTo>
                    <a:pt x="387221" y="172616"/>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Freeform 2">
              <a:extLst>
                <a:ext uri="{FF2B5EF4-FFF2-40B4-BE49-F238E27FC236}">
                  <a16:creationId xmlns:a16="http://schemas.microsoft.com/office/drawing/2014/main" id="{8DC18BC2-3491-D740-9FC3-5D302459FAC7}"/>
                </a:ext>
              </a:extLst>
            </p:cNvPr>
            <p:cNvSpPr/>
            <p:nvPr/>
          </p:nvSpPr>
          <p:spPr bwMode="auto">
            <a:xfrm>
              <a:off x="2982861" y="3513803"/>
              <a:ext cx="516194" cy="523568"/>
            </a:xfrm>
            <a:custGeom>
              <a:avLst/>
              <a:gdLst>
                <a:gd name="connsiteX0" fmla="*/ 516194 w 516194"/>
                <a:gd name="connsiteY0" fmla="*/ 468262 h 523568"/>
                <a:gd name="connsiteX1" fmla="*/ 239662 w 516194"/>
                <a:gd name="connsiteY1" fmla="*/ 0 h 523568"/>
                <a:gd name="connsiteX2" fmla="*/ 0 w 516194"/>
                <a:gd name="connsiteY2" fmla="*/ 29497 h 523568"/>
                <a:gd name="connsiteX3" fmla="*/ 110613 w 516194"/>
                <a:gd name="connsiteY3" fmla="*/ 523568 h 523568"/>
                <a:gd name="connsiteX4" fmla="*/ 516194 w 516194"/>
                <a:gd name="connsiteY4" fmla="*/ 468262 h 523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94" h="523568">
                  <a:moveTo>
                    <a:pt x="516194" y="468262"/>
                  </a:moveTo>
                  <a:lnTo>
                    <a:pt x="239662" y="0"/>
                  </a:lnTo>
                  <a:lnTo>
                    <a:pt x="0" y="29497"/>
                  </a:lnTo>
                  <a:lnTo>
                    <a:pt x="110613" y="523568"/>
                  </a:lnTo>
                  <a:lnTo>
                    <a:pt x="516194" y="46826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Freeform 5">
              <a:extLst>
                <a:ext uri="{FF2B5EF4-FFF2-40B4-BE49-F238E27FC236}">
                  <a16:creationId xmlns:a16="http://schemas.microsoft.com/office/drawing/2014/main" id="{E08750D2-430B-3643-B516-75248C0DA455}"/>
                </a:ext>
              </a:extLst>
            </p:cNvPr>
            <p:cNvSpPr/>
            <p:nvPr/>
          </p:nvSpPr>
          <p:spPr bwMode="auto">
            <a:xfrm>
              <a:off x="3167216" y="2492477"/>
              <a:ext cx="479323" cy="527255"/>
            </a:xfrm>
            <a:custGeom>
              <a:avLst/>
              <a:gdLst>
                <a:gd name="connsiteX0" fmla="*/ 460887 w 479323"/>
                <a:gd name="connsiteY0" fmla="*/ 0 h 527255"/>
                <a:gd name="connsiteX1" fmla="*/ 479323 w 479323"/>
                <a:gd name="connsiteY1" fmla="*/ 261784 h 527255"/>
                <a:gd name="connsiteX2" fmla="*/ 158545 w 479323"/>
                <a:gd name="connsiteY2" fmla="*/ 527255 h 527255"/>
                <a:gd name="connsiteX3" fmla="*/ 0 w 479323"/>
                <a:gd name="connsiteY3" fmla="*/ 523568 h 527255"/>
                <a:gd name="connsiteX4" fmla="*/ 313403 w 479323"/>
                <a:gd name="connsiteY4" fmla="*/ 11062 h 527255"/>
                <a:gd name="connsiteX5" fmla="*/ 460887 w 479323"/>
                <a:gd name="connsiteY5" fmla="*/ 0 h 52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323" h="527255">
                  <a:moveTo>
                    <a:pt x="460887" y="0"/>
                  </a:moveTo>
                  <a:lnTo>
                    <a:pt x="479323" y="261784"/>
                  </a:lnTo>
                  <a:lnTo>
                    <a:pt x="158545" y="527255"/>
                  </a:lnTo>
                  <a:lnTo>
                    <a:pt x="0" y="523568"/>
                  </a:lnTo>
                  <a:lnTo>
                    <a:pt x="313403" y="11062"/>
                  </a:lnTo>
                  <a:lnTo>
                    <a:pt x="460887"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539DF1CD-6E7A-724E-B21E-FD32C6595E8A}"/>
                </a:ext>
              </a:extLst>
            </p:cNvPr>
            <p:cNvSpPr/>
            <p:nvPr/>
          </p:nvSpPr>
          <p:spPr bwMode="auto">
            <a:xfrm>
              <a:off x="3764526" y="3265551"/>
              <a:ext cx="372397" cy="2482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Freeform 7">
              <a:extLst>
                <a:ext uri="{FF2B5EF4-FFF2-40B4-BE49-F238E27FC236}">
                  <a16:creationId xmlns:a16="http://schemas.microsoft.com/office/drawing/2014/main" id="{6B061D3B-5D43-AA48-9705-BA8B7FE37DE5}"/>
                </a:ext>
              </a:extLst>
            </p:cNvPr>
            <p:cNvSpPr/>
            <p:nvPr/>
          </p:nvSpPr>
          <p:spPr bwMode="auto">
            <a:xfrm>
              <a:off x="3941506" y="3879212"/>
              <a:ext cx="737420" cy="453513"/>
            </a:xfrm>
            <a:custGeom>
              <a:avLst/>
              <a:gdLst>
                <a:gd name="connsiteX0" fmla="*/ 0 w 737420"/>
                <a:gd name="connsiteY0" fmla="*/ 320777 h 453513"/>
                <a:gd name="connsiteX1" fmla="*/ 7375 w 737420"/>
                <a:gd name="connsiteY1" fmla="*/ 431390 h 453513"/>
                <a:gd name="connsiteX2" fmla="*/ 435078 w 737420"/>
                <a:gd name="connsiteY2" fmla="*/ 453513 h 453513"/>
                <a:gd name="connsiteX3" fmla="*/ 737420 w 737420"/>
                <a:gd name="connsiteY3" fmla="*/ 58993 h 453513"/>
                <a:gd name="connsiteX4" fmla="*/ 715297 w 737420"/>
                <a:gd name="connsiteY4" fmla="*/ 0 h 453513"/>
                <a:gd name="connsiteX5" fmla="*/ 715297 w 737420"/>
                <a:gd name="connsiteY5" fmla="*/ 0 h 453513"/>
                <a:gd name="connsiteX6" fmla="*/ 637868 w 737420"/>
                <a:gd name="connsiteY6" fmla="*/ 40558 h 453513"/>
                <a:gd name="connsiteX7" fmla="*/ 283907 w 737420"/>
                <a:gd name="connsiteY7" fmla="*/ 169606 h 453513"/>
                <a:gd name="connsiteX8" fmla="*/ 0 w 737420"/>
                <a:gd name="connsiteY8" fmla="*/ 320777 h 453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7420" h="453513">
                  <a:moveTo>
                    <a:pt x="0" y="320777"/>
                  </a:moveTo>
                  <a:lnTo>
                    <a:pt x="7375" y="431390"/>
                  </a:lnTo>
                  <a:lnTo>
                    <a:pt x="435078" y="453513"/>
                  </a:lnTo>
                  <a:lnTo>
                    <a:pt x="737420" y="58993"/>
                  </a:lnTo>
                  <a:lnTo>
                    <a:pt x="715297" y="0"/>
                  </a:lnTo>
                  <a:lnTo>
                    <a:pt x="715297" y="0"/>
                  </a:lnTo>
                  <a:lnTo>
                    <a:pt x="637868" y="40558"/>
                  </a:lnTo>
                  <a:lnTo>
                    <a:pt x="283907" y="169606"/>
                  </a:lnTo>
                  <a:lnTo>
                    <a:pt x="0" y="32077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2" name="TextBox 21">
            <a:extLst>
              <a:ext uri="{FF2B5EF4-FFF2-40B4-BE49-F238E27FC236}">
                <a16:creationId xmlns:a16="http://schemas.microsoft.com/office/drawing/2014/main" id="{0EBF0A62-5BAB-6141-974F-00D25FAE28DD}"/>
              </a:ext>
            </a:extLst>
          </p:cNvPr>
          <p:cNvSpPr txBox="1"/>
          <p:nvPr/>
        </p:nvSpPr>
        <p:spPr>
          <a:xfrm>
            <a:off x="1245" y="1103013"/>
            <a:ext cx="9794416" cy="678055"/>
          </a:xfrm>
          <a:prstGeom prst="rect">
            <a:avLst/>
          </a:prstGeom>
          <a:noFill/>
        </p:spPr>
        <p:txBody>
          <a:bodyPr wrap="square" lIns="149217" tIns="149217" rIns="149217" bIns="149217" rtlCol="0">
            <a:spAutoFit/>
          </a:bodyPr>
          <a:lstStyle/>
          <a:p>
            <a:pPr algn="ctr" defTabSz="932597">
              <a:spcAft>
                <a:spcPts val="612"/>
              </a:spcAft>
              <a:defRPr/>
            </a:pPr>
            <a:r>
              <a:rPr lang="en-US" sz="2448">
                <a:solidFill>
                  <a:srgbClr val="0078D4"/>
                </a:solidFill>
                <a:latin typeface="Segoe UI"/>
                <a:cs typeface="Segoe UI Semibold" panose="020B0702040204020203" pitchFamily="34" charset="0"/>
              </a:rPr>
              <a:t>Manage a Docker private registry as a first-class Azure resource</a:t>
            </a:r>
          </a:p>
        </p:txBody>
      </p:sp>
    </p:spTree>
    <p:extLst>
      <p:ext uri="{BB962C8B-B14F-4D97-AF65-F5344CB8AC3E}">
        <p14:creationId xmlns:p14="http://schemas.microsoft.com/office/powerpoint/2010/main" val="2520431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01EF28-1129-D84D-A957-F20D6C16202C}"/>
              </a:ext>
            </a:extLst>
          </p:cNvPr>
          <p:cNvSpPr>
            <a:spLocks noGrp="1"/>
          </p:cNvSpPr>
          <p:nvPr>
            <p:ph type="title"/>
          </p:nvPr>
        </p:nvSpPr>
        <p:spPr>
          <a:xfrm>
            <a:off x="584200" y="457201"/>
            <a:ext cx="10511148" cy="645736"/>
          </a:xfrm>
        </p:spPr>
        <p:txBody>
          <a:bodyPr/>
          <a:lstStyle/>
          <a:p>
            <a:r>
              <a:rPr lang="en-US" sz="3600"/>
              <a:t>Azure Container Registry (ACR)</a:t>
            </a:r>
          </a:p>
        </p:txBody>
      </p:sp>
      <p:sp>
        <p:nvSpPr>
          <p:cNvPr id="14" name="Rectangle 13">
            <a:extLst>
              <a:ext uri="{FF2B5EF4-FFF2-40B4-BE49-F238E27FC236}">
                <a16:creationId xmlns:a16="http://schemas.microsoft.com/office/drawing/2014/main" id="{D22A82F8-D6E9-6E4D-BF3F-6292AA89B376}"/>
              </a:ext>
            </a:extLst>
          </p:cNvPr>
          <p:cNvSpPr/>
          <p:nvPr/>
        </p:nvSpPr>
        <p:spPr bwMode="auto">
          <a:xfrm rot="16200000" flipH="1">
            <a:off x="4465622" y="2694702"/>
            <a:ext cx="173736" cy="58432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6899D3B6-2DBA-0649-9056-AAC579E1E5C9}"/>
              </a:ext>
            </a:extLst>
          </p:cNvPr>
          <p:cNvSpPr txBox="1"/>
          <p:nvPr/>
        </p:nvSpPr>
        <p:spPr>
          <a:xfrm>
            <a:off x="4695583" y="4070678"/>
            <a:ext cx="2800833" cy="1218753"/>
          </a:xfrm>
          <a:prstGeom prst="rect">
            <a:avLst/>
          </a:prstGeom>
          <a:noFill/>
        </p:spPr>
        <p:txBody>
          <a:bodyPr wrap="square" lIns="146283" tIns="146283" rIns="146283" bIns="146283" rtlCol="0" anchor="t">
            <a:spAutoFit/>
          </a:bodyPr>
          <a:lstStyle/>
          <a:p>
            <a:pPr algn="ctr" defTabSz="932597">
              <a:spcAft>
                <a:spcPts val="600"/>
              </a:spcAft>
              <a:defRPr/>
            </a:pPr>
            <a:r>
              <a:rPr lang="en-US" sz="2000">
                <a:solidFill>
                  <a:srgbClr val="505050"/>
                </a:solidFill>
                <a:latin typeface="Segoe UI"/>
                <a:cs typeface="Segoe UI Semibold"/>
              </a:rPr>
              <a:t>Use familiar, open-source Docker CLI tools</a:t>
            </a:r>
          </a:p>
        </p:txBody>
      </p:sp>
      <p:sp>
        <p:nvSpPr>
          <p:cNvPr id="7" name="TextBox 6">
            <a:extLst>
              <a:ext uri="{FF2B5EF4-FFF2-40B4-BE49-F238E27FC236}">
                <a16:creationId xmlns:a16="http://schemas.microsoft.com/office/drawing/2014/main" id="{E87392A0-2337-1540-9348-B89EF59149D2}"/>
              </a:ext>
            </a:extLst>
          </p:cNvPr>
          <p:cNvSpPr txBox="1"/>
          <p:nvPr/>
        </p:nvSpPr>
        <p:spPr>
          <a:xfrm>
            <a:off x="1363120" y="4070678"/>
            <a:ext cx="2943208" cy="910976"/>
          </a:xfrm>
          <a:prstGeom prst="rect">
            <a:avLst/>
          </a:prstGeom>
          <a:noFill/>
        </p:spPr>
        <p:txBody>
          <a:bodyPr wrap="square" lIns="146283" tIns="146283" rIns="146283" bIns="146283" rtlCol="0" anchor="t">
            <a:spAutoFit/>
          </a:bodyPr>
          <a:lstStyle/>
          <a:p>
            <a:pPr algn="ctr" defTabSz="932597">
              <a:spcAft>
                <a:spcPts val="600"/>
              </a:spcAft>
              <a:defRPr/>
            </a:pPr>
            <a:r>
              <a:rPr lang="en-US" sz="2000">
                <a:solidFill>
                  <a:srgbClr val="505050"/>
                </a:solidFill>
                <a:latin typeface="Segoe UI"/>
                <a:cs typeface="Segoe UI Semibold"/>
              </a:rPr>
              <a:t>Manage images for all types of containers</a:t>
            </a:r>
          </a:p>
        </p:txBody>
      </p:sp>
      <p:grpSp>
        <p:nvGrpSpPr>
          <p:cNvPr id="8" name="Group 7">
            <a:extLst>
              <a:ext uri="{FF2B5EF4-FFF2-40B4-BE49-F238E27FC236}">
                <a16:creationId xmlns:a16="http://schemas.microsoft.com/office/drawing/2014/main" id="{B018AFDA-20FD-3049-B25F-D436D3B51EED}"/>
              </a:ext>
            </a:extLst>
          </p:cNvPr>
          <p:cNvGrpSpPr/>
          <p:nvPr/>
        </p:nvGrpSpPr>
        <p:grpSpPr>
          <a:xfrm>
            <a:off x="1780496" y="1871296"/>
            <a:ext cx="2041333" cy="1898959"/>
            <a:chOff x="2968916" y="2459064"/>
            <a:chExt cx="2041623" cy="1899229"/>
          </a:xfrm>
        </p:grpSpPr>
        <p:pic>
          <p:nvPicPr>
            <p:cNvPr id="9" name="Graphic 8">
              <a:extLst>
                <a:ext uri="{FF2B5EF4-FFF2-40B4-BE49-F238E27FC236}">
                  <a16:creationId xmlns:a16="http://schemas.microsoft.com/office/drawing/2014/main" id="{7A2FE190-F530-C444-A4E8-32B6E089C28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3861" r="4666" b="5796"/>
            <a:stretch/>
          </p:blipFill>
          <p:spPr>
            <a:xfrm>
              <a:off x="2968916" y="2459064"/>
              <a:ext cx="2010354" cy="1899229"/>
            </a:xfrm>
            <a:prstGeom prst="ellipse">
              <a:avLst/>
            </a:prstGeom>
          </p:spPr>
        </p:pic>
        <p:sp>
          <p:nvSpPr>
            <p:cNvPr id="10" name="Freeform 1">
              <a:extLst>
                <a:ext uri="{FF2B5EF4-FFF2-40B4-BE49-F238E27FC236}">
                  <a16:creationId xmlns:a16="http://schemas.microsoft.com/office/drawing/2014/main" id="{FAB55C4A-0717-3148-A086-D17A897AFA14}"/>
                </a:ext>
              </a:extLst>
            </p:cNvPr>
            <p:cNvSpPr/>
            <p:nvPr/>
          </p:nvSpPr>
          <p:spPr bwMode="auto">
            <a:xfrm>
              <a:off x="4497355" y="2729204"/>
              <a:ext cx="513184" cy="886408"/>
            </a:xfrm>
            <a:custGeom>
              <a:avLst/>
              <a:gdLst>
                <a:gd name="connsiteX0" fmla="*/ 0 w 513184"/>
                <a:gd name="connsiteY0" fmla="*/ 0 h 886408"/>
                <a:gd name="connsiteX1" fmla="*/ 37323 w 513184"/>
                <a:gd name="connsiteY1" fmla="*/ 163286 h 886408"/>
                <a:gd name="connsiteX2" fmla="*/ 223935 w 513184"/>
                <a:gd name="connsiteY2" fmla="*/ 788437 h 886408"/>
                <a:gd name="connsiteX3" fmla="*/ 256592 w 513184"/>
                <a:gd name="connsiteY3" fmla="*/ 821094 h 886408"/>
                <a:gd name="connsiteX4" fmla="*/ 293914 w 513184"/>
                <a:gd name="connsiteY4" fmla="*/ 886408 h 886408"/>
                <a:gd name="connsiteX5" fmla="*/ 513184 w 513184"/>
                <a:gd name="connsiteY5" fmla="*/ 499188 h 886408"/>
                <a:gd name="connsiteX6" fmla="*/ 387221 w 513184"/>
                <a:gd name="connsiteY6" fmla="*/ 172616 h 886408"/>
                <a:gd name="connsiteX7" fmla="*/ 0 w 513184"/>
                <a:gd name="connsiteY7" fmla="*/ 0 h 88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84" h="886408">
                  <a:moveTo>
                    <a:pt x="0" y="0"/>
                  </a:moveTo>
                  <a:lnTo>
                    <a:pt x="37323" y="163286"/>
                  </a:lnTo>
                  <a:lnTo>
                    <a:pt x="223935" y="788437"/>
                  </a:lnTo>
                  <a:lnTo>
                    <a:pt x="256592" y="821094"/>
                  </a:lnTo>
                  <a:lnTo>
                    <a:pt x="293914" y="886408"/>
                  </a:lnTo>
                  <a:lnTo>
                    <a:pt x="513184" y="499188"/>
                  </a:lnTo>
                  <a:lnTo>
                    <a:pt x="387221" y="172616"/>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Freeform 2">
              <a:extLst>
                <a:ext uri="{FF2B5EF4-FFF2-40B4-BE49-F238E27FC236}">
                  <a16:creationId xmlns:a16="http://schemas.microsoft.com/office/drawing/2014/main" id="{8DC18BC2-3491-D740-9FC3-5D302459FAC7}"/>
                </a:ext>
              </a:extLst>
            </p:cNvPr>
            <p:cNvSpPr/>
            <p:nvPr/>
          </p:nvSpPr>
          <p:spPr bwMode="auto">
            <a:xfrm>
              <a:off x="2982861" y="3513803"/>
              <a:ext cx="516194" cy="523568"/>
            </a:xfrm>
            <a:custGeom>
              <a:avLst/>
              <a:gdLst>
                <a:gd name="connsiteX0" fmla="*/ 516194 w 516194"/>
                <a:gd name="connsiteY0" fmla="*/ 468262 h 523568"/>
                <a:gd name="connsiteX1" fmla="*/ 239662 w 516194"/>
                <a:gd name="connsiteY1" fmla="*/ 0 h 523568"/>
                <a:gd name="connsiteX2" fmla="*/ 0 w 516194"/>
                <a:gd name="connsiteY2" fmla="*/ 29497 h 523568"/>
                <a:gd name="connsiteX3" fmla="*/ 110613 w 516194"/>
                <a:gd name="connsiteY3" fmla="*/ 523568 h 523568"/>
                <a:gd name="connsiteX4" fmla="*/ 516194 w 516194"/>
                <a:gd name="connsiteY4" fmla="*/ 468262 h 523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94" h="523568">
                  <a:moveTo>
                    <a:pt x="516194" y="468262"/>
                  </a:moveTo>
                  <a:lnTo>
                    <a:pt x="239662" y="0"/>
                  </a:lnTo>
                  <a:lnTo>
                    <a:pt x="0" y="29497"/>
                  </a:lnTo>
                  <a:lnTo>
                    <a:pt x="110613" y="523568"/>
                  </a:lnTo>
                  <a:lnTo>
                    <a:pt x="516194" y="46826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Freeform 5">
              <a:extLst>
                <a:ext uri="{FF2B5EF4-FFF2-40B4-BE49-F238E27FC236}">
                  <a16:creationId xmlns:a16="http://schemas.microsoft.com/office/drawing/2014/main" id="{E08750D2-430B-3643-B516-75248C0DA455}"/>
                </a:ext>
              </a:extLst>
            </p:cNvPr>
            <p:cNvSpPr/>
            <p:nvPr/>
          </p:nvSpPr>
          <p:spPr bwMode="auto">
            <a:xfrm>
              <a:off x="3167216" y="2492477"/>
              <a:ext cx="479323" cy="527255"/>
            </a:xfrm>
            <a:custGeom>
              <a:avLst/>
              <a:gdLst>
                <a:gd name="connsiteX0" fmla="*/ 460887 w 479323"/>
                <a:gd name="connsiteY0" fmla="*/ 0 h 527255"/>
                <a:gd name="connsiteX1" fmla="*/ 479323 w 479323"/>
                <a:gd name="connsiteY1" fmla="*/ 261784 h 527255"/>
                <a:gd name="connsiteX2" fmla="*/ 158545 w 479323"/>
                <a:gd name="connsiteY2" fmla="*/ 527255 h 527255"/>
                <a:gd name="connsiteX3" fmla="*/ 0 w 479323"/>
                <a:gd name="connsiteY3" fmla="*/ 523568 h 527255"/>
                <a:gd name="connsiteX4" fmla="*/ 313403 w 479323"/>
                <a:gd name="connsiteY4" fmla="*/ 11062 h 527255"/>
                <a:gd name="connsiteX5" fmla="*/ 460887 w 479323"/>
                <a:gd name="connsiteY5" fmla="*/ 0 h 52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323" h="527255">
                  <a:moveTo>
                    <a:pt x="460887" y="0"/>
                  </a:moveTo>
                  <a:lnTo>
                    <a:pt x="479323" y="261784"/>
                  </a:lnTo>
                  <a:lnTo>
                    <a:pt x="158545" y="527255"/>
                  </a:lnTo>
                  <a:lnTo>
                    <a:pt x="0" y="523568"/>
                  </a:lnTo>
                  <a:lnTo>
                    <a:pt x="313403" y="11062"/>
                  </a:lnTo>
                  <a:lnTo>
                    <a:pt x="460887"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539DF1CD-6E7A-724E-B21E-FD32C6595E8A}"/>
                </a:ext>
              </a:extLst>
            </p:cNvPr>
            <p:cNvSpPr/>
            <p:nvPr/>
          </p:nvSpPr>
          <p:spPr bwMode="auto">
            <a:xfrm>
              <a:off x="3764526" y="3265551"/>
              <a:ext cx="372397" cy="2482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Freeform 7">
              <a:extLst>
                <a:ext uri="{FF2B5EF4-FFF2-40B4-BE49-F238E27FC236}">
                  <a16:creationId xmlns:a16="http://schemas.microsoft.com/office/drawing/2014/main" id="{6B061D3B-5D43-AA48-9705-BA8B7FE37DE5}"/>
                </a:ext>
              </a:extLst>
            </p:cNvPr>
            <p:cNvSpPr/>
            <p:nvPr/>
          </p:nvSpPr>
          <p:spPr bwMode="auto">
            <a:xfrm>
              <a:off x="3941506" y="3879212"/>
              <a:ext cx="737420" cy="453513"/>
            </a:xfrm>
            <a:custGeom>
              <a:avLst/>
              <a:gdLst>
                <a:gd name="connsiteX0" fmla="*/ 0 w 737420"/>
                <a:gd name="connsiteY0" fmla="*/ 320777 h 453513"/>
                <a:gd name="connsiteX1" fmla="*/ 7375 w 737420"/>
                <a:gd name="connsiteY1" fmla="*/ 431390 h 453513"/>
                <a:gd name="connsiteX2" fmla="*/ 435078 w 737420"/>
                <a:gd name="connsiteY2" fmla="*/ 453513 h 453513"/>
                <a:gd name="connsiteX3" fmla="*/ 737420 w 737420"/>
                <a:gd name="connsiteY3" fmla="*/ 58993 h 453513"/>
                <a:gd name="connsiteX4" fmla="*/ 715297 w 737420"/>
                <a:gd name="connsiteY4" fmla="*/ 0 h 453513"/>
                <a:gd name="connsiteX5" fmla="*/ 715297 w 737420"/>
                <a:gd name="connsiteY5" fmla="*/ 0 h 453513"/>
                <a:gd name="connsiteX6" fmla="*/ 637868 w 737420"/>
                <a:gd name="connsiteY6" fmla="*/ 40558 h 453513"/>
                <a:gd name="connsiteX7" fmla="*/ 283907 w 737420"/>
                <a:gd name="connsiteY7" fmla="*/ 169606 h 453513"/>
                <a:gd name="connsiteX8" fmla="*/ 0 w 737420"/>
                <a:gd name="connsiteY8" fmla="*/ 320777 h 453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7420" h="453513">
                  <a:moveTo>
                    <a:pt x="0" y="320777"/>
                  </a:moveTo>
                  <a:lnTo>
                    <a:pt x="7375" y="431390"/>
                  </a:lnTo>
                  <a:lnTo>
                    <a:pt x="435078" y="453513"/>
                  </a:lnTo>
                  <a:lnTo>
                    <a:pt x="737420" y="58993"/>
                  </a:lnTo>
                  <a:lnTo>
                    <a:pt x="715297" y="0"/>
                  </a:lnTo>
                  <a:lnTo>
                    <a:pt x="715297" y="0"/>
                  </a:lnTo>
                  <a:lnTo>
                    <a:pt x="637868" y="40558"/>
                  </a:lnTo>
                  <a:lnTo>
                    <a:pt x="283907" y="169606"/>
                  </a:lnTo>
                  <a:lnTo>
                    <a:pt x="0" y="32077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9C0E155E-7A0A-4D4A-8632-0E02624498CE}"/>
              </a:ext>
            </a:extLst>
          </p:cNvPr>
          <p:cNvGrpSpPr/>
          <p:nvPr/>
        </p:nvGrpSpPr>
        <p:grpSpPr>
          <a:xfrm>
            <a:off x="5242938" y="2095107"/>
            <a:ext cx="2154161" cy="1321170"/>
            <a:chOff x="6431850" y="2682910"/>
            <a:chExt cx="2154466" cy="1321358"/>
          </a:xfrm>
        </p:grpSpPr>
        <p:pic>
          <p:nvPicPr>
            <p:cNvPr id="17" name="Graphic 16">
              <a:extLst>
                <a:ext uri="{FF2B5EF4-FFF2-40B4-BE49-F238E27FC236}">
                  <a16:creationId xmlns:a16="http://schemas.microsoft.com/office/drawing/2014/main" id="{D255E487-42C9-7F49-A39B-A02CED7CA8C0}"/>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14512" t="18831" b="25334"/>
            <a:stretch/>
          </p:blipFill>
          <p:spPr>
            <a:xfrm>
              <a:off x="6431850" y="2764123"/>
              <a:ext cx="2055260" cy="1191054"/>
            </a:xfrm>
            <a:prstGeom prst="rect">
              <a:avLst/>
            </a:prstGeom>
          </p:spPr>
        </p:pic>
        <p:sp>
          <p:nvSpPr>
            <p:cNvPr id="18" name="Freeform 9">
              <a:extLst>
                <a:ext uri="{FF2B5EF4-FFF2-40B4-BE49-F238E27FC236}">
                  <a16:creationId xmlns:a16="http://schemas.microsoft.com/office/drawing/2014/main" id="{02E643C2-3587-5C4A-BD5E-B1DA2180E199}"/>
                </a:ext>
              </a:extLst>
            </p:cNvPr>
            <p:cNvSpPr/>
            <p:nvPr/>
          </p:nvSpPr>
          <p:spPr bwMode="auto">
            <a:xfrm>
              <a:off x="7842738" y="2682910"/>
              <a:ext cx="743578" cy="401934"/>
            </a:xfrm>
            <a:custGeom>
              <a:avLst/>
              <a:gdLst>
                <a:gd name="connsiteX0" fmla="*/ 743578 w 743578"/>
                <a:gd name="connsiteY0" fmla="*/ 401934 h 401934"/>
                <a:gd name="connsiteX1" fmla="*/ 246185 w 743578"/>
                <a:gd name="connsiteY1" fmla="*/ 226088 h 401934"/>
                <a:gd name="connsiteX2" fmla="*/ 0 w 743578"/>
                <a:gd name="connsiteY2" fmla="*/ 75363 h 401934"/>
                <a:gd name="connsiteX3" fmla="*/ 50242 w 743578"/>
                <a:gd name="connsiteY3" fmla="*/ 0 h 401934"/>
                <a:gd name="connsiteX4" fmla="*/ 617974 w 743578"/>
                <a:gd name="connsiteY4" fmla="*/ 60290 h 401934"/>
                <a:gd name="connsiteX5" fmla="*/ 743578 w 743578"/>
                <a:gd name="connsiteY5" fmla="*/ 401934 h 4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78" h="401934">
                  <a:moveTo>
                    <a:pt x="743578" y="401934"/>
                  </a:moveTo>
                  <a:lnTo>
                    <a:pt x="246185" y="226088"/>
                  </a:lnTo>
                  <a:lnTo>
                    <a:pt x="0" y="75363"/>
                  </a:lnTo>
                  <a:lnTo>
                    <a:pt x="50242" y="0"/>
                  </a:lnTo>
                  <a:lnTo>
                    <a:pt x="617974" y="60290"/>
                  </a:lnTo>
                  <a:lnTo>
                    <a:pt x="743578" y="4019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Freeform 10">
              <a:extLst>
                <a:ext uri="{FF2B5EF4-FFF2-40B4-BE49-F238E27FC236}">
                  <a16:creationId xmlns:a16="http://schemas.microsoft.com/office/drawing/2014/main" id="{9BFC9464-0C1A-3347-9F80-3F4598018CE5}"/>
                </a:ext>
              </a:extLst>
            </p:cNvPr>
            <p:cNvSpPr/>
            <p:nvPr/>
          </p:nvSpPr>
          <p:spPr bwMode="auto">
            <a:xfrm>
              <a:off x="7792497" y="3727938"/>
              <a:ext cx="411982" cy="276330"/>
            </a:xfrm>
            <a:custGeom>
              <a:avLst/>
              <a:gdLst>
                <a:gd name="connsiteX0" fmla="*/ 311499 w 411982"/>
                <a:gd name="connsiteY0" fmla="*/ 0 h 276330"/>
                <a:gd name="connsiteX1" fmla="*/ 411982 w 411982"/>
                <a:gd name="connsiteY1" fmla="*/ 80387 h 276330"/>
                <a:gd name="connsiteX2" fmla="*/ 281354 w 411982"/>
                <a:gd name="connsiteY2" fmla="*/ 276330 h 276330"/>
                <a:gd name="connsiteX3" fmla="*/ 0 w 411982"/>
                <a:gd name="connsiteY3" fmla="*/ 246185 h 276330"/>
                <a:gd name="connsiteX4" fmla="*/ 115556 w 411982"/>
                <a:gd name="connsiteY4" fmla="*/ 60291 h 276330"/>
                <a:gd name="connsiteX5" fmla="*/ 311499 w 411982"/>
                <a:gd name="connsiteY5" fmla="*/ 0 h 27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982" h="276330">
                  <a:moveTo>
                    <a:pt x="311499" y="0"/>
                  </a:moveTo>
                  <a:lnTo>
                    <a:pt x="411982" y="80387"/>
                  </a:lnTo>
                  <a:lnTo>
                    <a:pt x="281354" y="276330"/>
                  </a:lnTo>
                  <a:lnTo>
                    <a:pt x="0" y="246185"/>
                  </a:lnTo>
                  <a:lnTo>
                    <a:pt x="115556" y="60291"/>
                  </a:lnTo>
                  <a:lnTo>
                    <a:pt x="311499"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Freeform 11">
              <a:extLst>
                <a:ext uri="{FF2B5EF4-FFF2-40B4-BE49-F238E27FC236}">
                  <a16:creationId xmlns:a16="http://schemas.microsoft.com/office/drawing/2014/main" id="{5FA6F1D9-1C5E-CF42-B365-FE6411350C66}"/>
                </a:ext>
              </a:extLst>
            </p:cNvPr>
            <p:cNvSpPr/>
            <p:nvPr/>
          </p:nvSpPr>
          <p:spPr bwMode="auto">
            <a:xfrm>
              <a:off x="6636936" y="3758084"/>
              <a:ext cx="195943" cy="246184"/>
            </a:xfrm>
            <a:custGeom>
              <a:avLst/>
              <a:gdLst>
                <a:gd name="connsiteX0" fmla="*/ 0 w 195943"/>
                <a:gd name="connsiteY0" fmla="*/ 0 h 246184"/>
                <a:gd name="connsiteX1" fmla="*/ 180871 w 195943"/>
                <a:gd name="connsiteY1" fmla="*/ 20096 h 246184"/>
                <a:gd name="connsiteX2" fmla="*/ 195943 w 195943"/>
                <a:gd name="connsiteY2" fmla="*/ 246184 h 246184"/>
                <a:gd name="connsiteX3" fmla="*/ 65315 w 195943"/>
                <a:gd name="connsiteY3" fmla="*/ 200967 h 246184"/>
                <a:gd name="connsiteX4" fmla="*/ 0 w 195943"/>
                <a:gd name="connsiteY4" fmla="*/ 0 h 246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943" h="246184">
                  <a:moveTo>
                    <a:pt x="0" y="0"/>
                  </a:moveTo>
                  <a:lnTo>
                    <a:pt x="180871" y="20096"/>
                  </a:lnTo>
                  <a:lnTo>
                    <a:pt x="195943" y="246184"/>
                  </a:lnTo>
                  <a:lnTo>
                    <a:pt x="65315" y="200967"/>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Freeform 12">
              <a:extLst>
                <a:ext uri="{FF2B5EF4-FFF2-40B4-BE49-F238E27FC236}">
                  <a16:creationId xmlns:a16="http://schemas.microsoft.com/office/drawing/2014/main" id="{2C4DB96E-66BF-9445-BAE9-54DE0929EDE7}"/>
                </a:ext>
              </a:extLst>
            </p:cNvPr>
            <p:cNvSpPr/>
            <p:nvPr/>
          </p:nvSpPr>
          <p:spPr bwMode="auto">
            <a:xfrm>
              <a:off x="6652009" y="2692958"/>
              <a:ext cx="497393" cy="251209"/>
            </a:xfrm>
            <a:custGeom>
              <a:avLst/>
              <a:gdLst>
                <a:gd name="connsiteX0" fmla="*/ 497393 w 497393"/>
                <a:gd name="connsiteY0" fmla="*/ 25121 h 251209"/>
                <a:gd name="connsiteX1" fmla="*/ 396910 w 497393"/>
                <a:gd name="connsiteY1" fmla="*/ 145701 h 251209"/>
                <a:gd name="connsiteX2" fmla="*/ 65314 w 497393"/>
                <a:gd name="connsiteY2" fmla="*/ 251209 h 251209"/>
                <a:gd name="connsiteX3" fmla="*/ 0 w 497393"/>
                <a:gd name="connsiteY3" fmla="*/ 205991 h 251209"/>
                <a:gd name="connsiteX4" fmla="*/ 231112 w 497393"/>
                <a:gd name="connsiteY4" fmla="*/ 0 h 251209"/>
                <a:gd name="connsiteX5" fmla="*/ 497393 w 497393"/>
                <a:gd name="connsiteY5" fmla="*/ 25121 h 251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393" h="251209">
                  <a:moveTo>
                    <a:pt x="497393" y="25121"/>
                  </a:moveTo>
                  <a:lnTo>
                    <a:pt x="396910" y="145701"/>
                  </a:lnTo>
                  <a:lnTo>
                    <a:pt x="65314" y="251209"/>
                  </a:lnTo>
                  <a:lnTo>
                    <a:pt x="0" y="205991"/>
                  </a:lnTo>
                  <a:lnTo>
                    <a:pt x="231112" y="0"/>
                  </a:lnTo>
                  <a:lnTo>
                    <a:pt x="497393" y="2512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0" name="TextBox 29">
            <a:extLst>
              <a:ext uri="{FF2B5EF4-FFF2-40B4-BE49-F238E27FC236}">
                <a16:creationId xmlns:a16="http://schemas.microsoft.com/office/drawing/2014/main" id="{016A688B-04E8-DA46-AB27-FC39B13F342B}"/>
              </a:ext>
            </a:extLst>
          </p:cNvPr>
          <p:cNvSpPr txBox="1"/>
          <p:nvPr/>
        </p:nvSpPr>
        <p:spPr>
          <a:xfrm>
            <a:off x="1245" y="1103013"/>
            <a:ext cx="9794416" cy="678055"/>
          </a:xfrm>
          <a:prstGeom prst="rect">
            <a:avLst/>
          </a:prstGeom>
          <a:noFill/>
        </p:spPr>
        <p:txBody>
          <a:bodyPr wrap="square" lIns="149217" tIns="149217" rIns="149217" bIns="149217" rtlCol="0">
            <a:spAutoFit/>
          </a:bodyPr>
          <a:lstStyle/>
          <a:p>
            <a:pPr algn="ctr" defTabSz="932597">
              <a:spcAft>
                <a:spcPts val="612"/>
              </a:spcAft>
              <a:defRPr/>
            </a:pPr>
            <a:r>
              <a:rPr lang="en-US" sz="2448">
                <a:solidFill>
                  <a:srgbClr val="0078D4"/>
                </a:solidFill>
                <a:latin typeface="Segoe UI"/>
                <a:cs typeface="Segoe UI Semibold" panose="020B0702040204020203" pitchFamily="34" charset="0"/>
              </a:rPr>
              <a:t>Manage a Docker private registry as a first-class Azure resource</a:t>
            </a:r>
          </a:p>
        </p:txBody>
      </p:sp>
    </p:spTree>
    <p:extLst>
      <p:ext uri="{BB962C8B-B14F-4D97-AF65-F5344CB8AC3E}">
        <p14:creationId xmlns:p14="http://schemas.microsoft.com/office/powerpoint/2010/main" val="433593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01EF28-1129-D84D-A957-F20D6C16202C}"/>
              </a:ext>
            </a:extLst>
          </p:cNvPr>
          <p:cNvSpPr>
            <a:spLocks noGrp="1"/>
          </p:cNvSpPr>
          <p:nvPr>
            <p:ph type="title"/>
          </p:nvPr>
        </p:nvSpPr>
        <p:spPr>
          <a:xfrm>
            <a:off x="584200" y="457201"/>
            <a:ext cx="10511148" cy="645736"/>
          </a:xfrm>
        </p:spPr>
        <p:txBody>
          <a:bodyPr/>
          <a:lstStyle/>
          <a:p>
            <a:r>
              <a:rPr lang="en-US" sz="3600"/>
              <a:t>Azure Container Registry (ACR)</a:t>
            </a:r>
          </a:p>
        </p:txBody>
      </p:sp>
      <p:sp>
        <p:nvSpPr>
          <p:cNvPr id="14" name="Rectangle 13">
            <a:extLst>
              <a:ext uri="{FF2B5EF4-FFF2-40B4-BE49-F238E27FC236}">
                <a16:creationId xmlns:a16="http://schemas.microsoft.com/office/drawing/2014/main" id="{D22A82F8-D6E9-6E4D-BF3F-6292AA89B376}"/>
              </a:ext>
            </a:extLst>
          </p:cNvPr>
          <p:cNvSpPr/>
          <p:nvPr/>
        </p:nvSpPr>
        <p:spPr bwMode="auto">
          <a:xfrm rot="16200000">
            <a:off x="6024533" y="1136460"/>
            <a:ext cx="173736" cy="89611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6899D3B6-2DBA-0649-9056-AAC579E1E5C9}"/>
              </a:ext>
            </a:extLst>
          </p:cNvPr>
          <p:cNvSpPr txBox="1"/>
          <p:nvPr/>
        </p:nvSpPr>
        <p:spPr>
          <a:xfrm>
            <a:off x="4695583" y="4070678"/>
            <a:ext cx="2800833" cy="1218753"/>
          </a:xfrm>
          <a:prstGeom prst="rect">
            <a:avLst/>
          </a:prstGeom>
          <a:noFill/>
        </p:spPr>
        <p:txBody>
          <a:bodyPr wrap="square" lIns="146283" tIns="146283" rIns="146283" bIns="146283" rtlCol="0" anchor="t">
            <a:spAutoFit/>
          </a:bodyPr>
          <a:lstStyle/>
          <a:p>
            <a:pPr algn="ctr" defTabSz="932597">
              <a:spcAft>
                <a:spcPts val="600"/>
              </a:spcAft>
              <a:defRPr/>
            </a:pPr>
            <a:r>
              <a:rPr lang="en-US" sz="2000">
                <a:solidFill>
                  <a:srgbClr val="505050"/>
                </a:solidFill>
                <a:latin typeface="Segoe UI"/>
                <a:cs typeface="Segoe UI Semibold"/>
              </a:rPr>
              <a:t>Use familiar, open-source Docker CLI tools</a:t>
            </a:r>
          </a:p>
        </p:txBody>
      </p:sp>
      <p:sp>
        <p:nvSpPr>
          <p:cNvPr id="5" name="TextBox 4">
            <a:extLst>
              <a:ext uri="{FF2B5EF4-FFF2-40B4-BE49-F238E27FC236}">
                <a16:creationId xmlns:a16="http://schemas.microsoft.com/office/drawing/2014/main" id="{CB3AEC1F-D40E-0C46-92D4-91AA581B39C6}"/>
              </a:ext>
            </a:extLst>
          </p:cNvPr>
          <p:cNvSpPr txBox="1"/>
          <p:nvPr/>
        </p:nvSpPr>
        <p:spPr>
          <a:xfrm>
            <a:off x="7897308" y="4070678"/>
            <a:ext cx="2919930" cy="1218753"/>
          </a:xfrm>
          <a:prstGeom prst="rect">
            <a:avLst/>
          </a:prstGeom>
          <a:noFill/>
        </p:spPr>
        <p:txBody>
          <a:bodyPr wrap="square" lIns="146283" tIns="146283" rIns="146283" bIns="146283" rtlCol="0" anchor="t">
            <a:spAutoFit/>
          </a:bodyPr>
          <a:lstStyle/>
          <a:p>
            <a:pPr algn="ctr" defTabSz="932597">
              <a:spcAft>
                <a:spcPts val="600"/>
              </a:spcAft>
              <a:defRPr/>
            </a:pPr>
            <a:r>
              <a:rPr lang="en-US" sz="2000">
                <a:solidFill>
                  <a:srgbClr val="505050"/>
                </a:solidFill>
                <a:latin typeface="Segoe UI"/>
                <a:cs typeface="Segoe UI Semibold"/>
              </a:rPr>
              <a:t>Azure Container Registry geo-replication</a:t>
            </a:r>
          </a:p>
        </p:txBody>
      </p:sp>
      <p:sp>
        <p:nvSpPr>
          <p:cNvPr id="7" name="TextBox 6">
            <a:extLst>
              <a:ext uri="{FF2B5EF4-FFF2-40B4-BE49-F238E27FC236}">
                <a16:creationId xmlns:a16="http://schemas.microsoft.com/office/drawing/2014/main" id="{E87392A0-2337-1540-9348-B89EF59149D2}"/>
              </a:ext>
            </a:extLst>
          </p:cNvPr>
          <p:cNvSpPr txBox="1"/>
          <p:nvPr/>
        </p:nvSpPr>
        <p:spPr>
          <a:xfrm>
            <a:off x="1363120" y="4070678"/>
            <a:ext cx="2943208" cy="910976"/>
          </a:xfrm>
          <a:prstGeom prst="rect">
            <a:avLst/>
          </a:prstGeom>
          <a:noFill/>
        </p:spPr>
        <p:txBody>
          <a:bodyPr wrap="square" lIns="146283" tIns="146283" rIns="146283" bIns="146283" rtlCol="0" anchor="t">
            <a:spAutoFit/>
          </a:bodyPr>
          <a:lstStyle/>
          <a:p>
            <a:pPr algn="ctr" defTabSz="932597">
              <a:spcAft>
                <a:spcPts val="600"/>
              </a:spcAft>
              <a:defRPr/>
            </a:pPr>
            <a:r>
              <a:rPr lang="en-US" sz="2000">
                <a:solidFill>
                  <a:srgbClr val="505050"/>
                </a:solidFill>
                <a:latin typeface="Segoe UI"/>
                <a:cs typeface="Segoe UI Semibold"/>
              </a:rPr>
              <a:t>Manage images for all types of containers</a:t>
            </a:r>
          </a:p>
        </p:txBody>
      </p:sp>
      <p:grpSp>
        <p:nvGrpSpPr>
          <p:cNvPr id="8" name="Group 7">
            <a:extLst>
              <a:ext uri="{FF2B5EF4-FFF2-40B4-BE49-F238E27FC236}">
                <a16:creationId xmlns:a16="http://schemas.microsoft.com/office/drawing/2014/main" id="{B018AFDA-20FD-3049-B25F-D436D3B51EED}"/>
              </a:ext>
            </a:extLst>
          </p:cNvPr>
          <p:cNvGrpSpPr/>
          <p:nvPr/>
        </p:nvGrpSpPr>
        <p:grpSpPr>
          <a:xfrm>
            <a:off x="1780496" y="1871296"/>
            <a:ext cx="2041333" cy="1898959"/>
            <a:chOff x="2968916" y="2459064"/>
            <a:chExt cx="2041623" cy="1899229"/>
          </a:xfrm>
        </p:grpSpPr>
        <p:pic>
          <p:nvPicPr>
            <p:cNvPr id="9" name="Graphic 8">
              <a:extLst>
                <a:ext uri="{FF2B5EF4-FFF2-40B4-BE49-F238E27FC236}">
                  <a16:creationId xmlns:a16="http://schemas.microsoft.com/office/drawing/2014/main" id="{7A2FE190-F530-C444-A4E8-32B6E089C28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3861" r="4666" b="5796"/>
            <a:stretch/>
          </p:blipFill>
          <p:spPr>
            <a:xfrm>
              <a:off x="2968916" y="2459064"/>
              <a:ext cx="2010354" cy="1899229"/>
            </a:xfrm>
            <a:prstGeom prst="ellipse">
              <a:avLst/>
            </a:prstGeom>
          </p:spPr>
        </p:pic>
        <p:sp>
          <p:nvSpPr>
            <p:cNvPr id="10" name="Freeform 1">
              <a:extLst>
                <a:ext uri="{FF2B5EF4-FFF2-40B4-BE49-F238E27FC236}">
                  <a16:creationId xmlns:a16="http://schemas.microsoft.com/office/drawing/2014/main" id="{FAB55C4A-0717-3148-A086-D17A897AFA14}"/>
                </a:ext>
              </a:extLst>
            </p:cNvPr>
            <p:cNvSpPr/>
            <p:nvPr/>
          </p:nvSpPr>
          <p:spPr bwMode="auto">
            <a:xfrm>
              <a:off x="4497355" y="2729204"/>
              <a:ext cx="513184" cy="886408"/>
            </a:xfrm>
            <a:custGeom>
              <a:avLst/>
              <a:gdLst>
                <a:gd name="connsiteX0" fmla="*/ 0 w 513184"/>
                <a:gd name="connsiteY0" fmla="*/ 0 h 886408"/>
                <a:gd name="connsiteX1" fmla="*/ 37323 w 513184"/>
                <a:gd name="connsiteY1" fmla="*/ 163286 h 886408"/>
                <a:gd name="connsiteX2" fmla="*/ 223935 w 513184"/>
                <a:gd name="connsiteY2" fmla="*/ 788437 h 886408"/>
                <a:gd name="connsiteX3" fmla="*/ 256592 w 513184"/>
                <a:gd name="connsiteY3" fmla="*/ 821094 h 886408"/>
                <a:gd name="connsiteX4" fmla="*/ 293914 w 513184"/>
                <a:gd name="connsiteY4" fmla="*/ 886408 h 886408"/>
                <a:gd name="connsiteX5" fmla="*/ 513184 w 513184"/>
                <a:gd name="connsiteY5" fmla="*/ 499188 h 886408"/>
                <a:gd name="connsiteX6" fmla="*/ 387221 w 513184"/>
                <a:gd name="connsiteY6" fmla="*/ 172616 h 886408"/>
                <a:gd name="connsiteX7" fmla="*/ 0 w 513184"/>
                <a:gd name="connsiteY7" fmla="*/ 0 h 88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84" h="886408">
                  <a:moveTo>
                    <a:pt x="0" y="0"/>
                  </a:moveTo>
                  <a:lnTo>
                    <a:pt x="37323" y="163286"/>
                  </a:lnTo>
                  <a:lnTo>
                    <a:pt x="223935" y="788437"/>
                  </a:lnTo>
                  <a:lnTo>
                    <a:pt x="256592" y="821094"/>
                  </a:lnTo>
                  <a:lnTo>
                    <a:pt x="293914" y="886408"/>
                  </a:lnTo>
                  <a:lnTo>
                    <a:pt x="513184" y="499188"/>
                  </a:lnTo>
                  <a:lnTo>
                    <a:pt x="387221" y="172616"/>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Freeform 2">
              <a:extLst>
                <a:ext uri="{FF2B5EF4-FFF2-40B4-BE49-F238E27FC236}">
                  <a16:creationId xmlns:a16="http://schemas.microsoft.com/office/drawing/2014/main" id="{8DC18BC2-3491-D740-9FC3-5D302459FAC7}"/>
                </a:ext>
              </a:extLst>
            </p:cNvPr>
            <p:cNvSpPr/>
            <p:nvPr/>
          </p:nvSpPr>
          <p:spPr bwMode="auto">
            <a:xfrm>
              <a:off x="2982861" y="3513803"/>
              <a:ext cx="516194" cy="523568"/>
            </a:xfrm>
            <a:custGeom>
              <a:avLst/>
              <a:gdLst>
                <a:gd name="connsiteX0" fmla="*/ 516194 w 516194"/>
                <a:gd name="connsiteY0" fmla="*/ 468262 h 523568"/>
                <a:gd name="connsiteX1" fmla="*/ 239662 w 516194"/>
                <a:gd name="connsiteY1" fmla="*/ 0 h 523568"/>
                <a:gd name="connsiteX2" fmla="*/ 0 w 516194"/>
                <a:gd name="connsiteY2" fmla="*/ 29497 h 523568"/>
                <a:gd name="connsiteX3" fmla="*/ 110613 w 516194"/>
                <a:gd name="connsiteY3" fmla="*/ 523568 h 523568"/>
                <a:gd name="connsiteX4" fmla="*/ 516194 w 516194"/>
                <a:gd name="connsiteY4" fmla="*/ 468262 h 523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94" h="523568">
                  <a:moveTo>
                    <a:pt x="516194" y="468262"/>
                  </a:moveTo>
                  <a:lnTo>
                    <a:pt x="239662" y="0"/>
                  </a:lnTo>
                  <a:lnTo>
                    <a:pt x="0" y="29497"/>
                  </a:lnTo>
                  <a:lnTo>
                    <a:pt x="110613" y="523568"/>
                  </a:lnTo>
                  <a:lnTo>
                    <a:pt x="516194" y="46826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Freeform 5">
              <a:extLst>
                <a:ext uri="{FF2B5EF4-FFF2-40B4-BE49-F238E27FC236}">
                  <a16:creationId xmlns:a16="http://schemas.microsoft.com/office/drawing/2014/main" id="{E08750D2-430B-3643-B516-75248C0DA455}"/>
                </a:ext>
              </a:extLst>
            </p:cNvPr>
            <p:cNvSpPr/>
            <p:nvPr/>
          </p:nvSpPr>
          <p:spPr bwMode="auto">
            <a:xfrm>
              <a:off x="3167216" y="2492477"/>
              <a:ext cx="479323" cy="527255"/>
            </a:xfrm>
            <a:custGeom>
              <a:avLst/>
              <a:gdLst>
                <a:gd name="connsiteX0" fmla="*/ 460887 w 479323"/>
                <a:gd name="connsiteY0" fmla="*/ 0 h 527255"/>
                <a:gd name="connsiteX1" fmla="*/ 479323 w 479323"/>
                <a:gd name="connsiteY1" fmla="*/ 261784 h 527255"/>
                <a:gd name="connsiteX2" fmla="*/ 158545 w 479323"/>
                <a:gd name="connsiteY2" fmla="*/ 527255 h 527255"/>
                <a:gd name="connsiteX3" fmla="*/ 0 w 479323"/>
                <a:gd name="connsiteY3" fmla="*/ 523568 h 527255"/>
                <a:gd name="connsiteX4" fmla="*/ 313403 w 479323"/>
                <a:gd name="connsiteY4" fmla="*/ 11062 h 527255"/>
                <a:gd name="connsiteX5" fmla="*/ 460887 w 479323"/>
                <a:gd name="connsiteY5" fmla="*/ 0 h 52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323" h="527255">
                  <a:moveTo>
                    <a:pt x="460887" y="0"/>
                  </a:moveTo>
                  <a:lnTo>
                    <a:pt x="479323" y="261784"/>
                  </a:lnTo>
                  <a:lnTo>
                    <a:pt x="158545" y="527255"/>
                  </a:lnTo>
                  <a:lnTo>
                    <a:pt x="0" y="523568"/>
                  </a:lnTo>
                  <a:lnTo>
                    <a:pt x="313403" y="11062"/>
                  </a:lnTo>
                  <a:lnTo>
                    <a:pt x="460887"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539DF1CD-6E7A-724E-B21E-FD32C6595E8A}"/>
                </a:ext>
              </a:extLst>
            </p:cNvPr>
            <p:cNvSpPr/>
            <p:nvPr/>
          </p:nvSpPr>
          <p:spPr bwMode="auto">
            <a:xfrm>
              <a:off x="3764526" y="3265551"/>
              <a:ext cx="372397" cy="2482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Freeform 7">
              <a:extLst>
                <a:ext uri="{FF2B5EF4-FFF2-40B4-BE49-F238E27FC236}">
                  <a16:creationId xmlns:a16="http://schemas.microsoft.com/office/drawing/2014/main" id="{6B061D3B-5D43-AA48-9705-BA8B7FE37DE5}"/>
                </a:ext>
              </a:extLst>
            </p:cNvPr>
            <p:cNvSpPr/>
            <p:nvPr/>
          </p:nvSpPr>
          <p:spPr bwMode="auto">
            <a:xfrm>
              <a:off x="3941506" y="3879212"/>
              <a:ext cx="737420" cy="453513"/>
            </a:xfrm>
            <a:custGeom>
              <a:avLst/>
              <a:gdLst>
                <a:gd name="connsiteX0" fmla="*/ 0 w 737420"/>
                <a:gd name="connsiteY0" fmla="*/ 320777 h 453513"/>
                <a:gd name="connsiteX1" fmla="*/ 7375 w 737420"/>
                <a:gd name="connsiteY1" fmla="*/ 431390 h 453513"/>
                <a:gd name="connsiteX2" fmla="*/ 435078 w 737420"/>
                <a:gd name="connsiteY2" fmla="*/ 453513 h 453513"/>
                <a:gd name="connsiteX3" fmla="*/ 737420 w 737420"/>
                <a:gd name="connsiteY3" fmla="*/ 58993 h 453513"/>
                <a:gd name="connsiteX4" fmla="*/ 715297 w 737420"/>
                <a:gd name="connsiteY4" fmla="*/ 0 h 453513"/>
                <a:gd name="connsiteX5" fmla="*/ 715297 w 737420"/>
                <a:gd name="connsiteY5" fmla="*/ 0 h 453513"/>
                <a:gd name="connsiteX6" fmla="*/ 637868 w 737420"/>
                <a:gd name="connsiteY6" fmla="*/ 40558 h 453513"/>
                <a:gd name="connsiteX7" fmla="*/ 283907 w 737420"/>
                <a:gd name="connsiteY7" fmla="*/ 169606 h 453513"/>
                <a:gd name="connsiteX8" fmla="*/ 0 w 737420"/>
                <a:gd name="connsiteY8" fmla="*/ 320777 h 453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7420" h="453513">
                  <a:moveTo>
                    <a:pt x="0" y="320777"/>
                  </a:moveTo>
                  <a:lnTo>
                    <a:pt x="7375" y="431390"/>
                  </a:lnTo>
                  <a:lnTo>
                    <a:pt x="435078" y="453513"/>
                  </a:lnTo>
                  <a:lnTo>
                    <a:pt x="737420" y="58993"/>
                  </a:lnTo>
                  <a:lnTo>
                    <a:pt x="715297" y="0"/>
                  </a:lnTo>
                  <a:lnTo>
                    <a:pt x="715297" y="0"/>
                  </a:lnTo>
                  <a:lnTo>
                    <a:pt x="637868" y="40558"/>
                  </a:lnTo>
                  <a:lnTo>
                    <a:pt x="283907" y="169606"/>
                  </a:lnTo>
                  <a:lnTo>
                    <a:pt x="0" y="32077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9C0E155E-7A0A-4D4A-8632-0E02624498CE}"/>
              </a:ext>
            </a:extLst>
          </p:cNvPr>
          <p:cNvGrpSpPr/>
          <p:nvPr/>
        </p:nvGrpSpPr>
        <p:grpSpPr>
          <a:xfrm>
            <a:off x="5242938" y="2095107"/>
            <a:ext cx="2154161" cy="1321170"/>
            <a:chOff x="6431850" y="2682910"/>
            <a:chExt cx="2154466" cy="1321358"/>
          </a:xfrm>
        </p:grpSpPr>
        <p:pic>
          <p:nvPicPr>
            <p:cNvPr id="17" name="Graphic 16">
              <a:extLst>
                <a:ext uri="{FF2B5EF4-FFF2-40B4-BE49-F238E27FC236}">
                  <a16:creationId xmlns:a16="http://schemas.microsoft.com/office/drawing/2014/main" id="{D255E487-42C9-7F49-A39B-A02CED7CA8C0}"/>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14512" t="18831" b="25334"/>
            <a:stretch/>
          </p:blipFill>
          <p:spPr>
            <a:xfrm>
              <a:off x="6431850" y="2764123"/>
              <a:ext cx="2055260" cy="1191054"/>
            </a:xfrm>
            <a:prstGeom prst="rect">
              <a:avLst/>
            </a:prstGeom>
          </p:spPr>
        </p:pic>
        <p:sp>
          <p:nvSpPr>
            <p:cNvPr id="18" name="Freeform 9">
              <a:extLst>
                <a:ext uri="{FF2B5EF4-FFF2-40B4-BE49-F238E27FC236}">
                  <a16:creationId xmlns:a16="http://schemas.microsoft.com/office/drawing/2014/main" id="{02E643C2-3587-5C4A-BD5E-B1DA2180E199}"/>
                </a:ext>
              </a:extLst>
            </p:cNvPr>
            <p:cNvSpPr/>
            <p:nvPr/>
          </p:nvSpPr>
          <p:spPr bwMode="auto">
            <a:xfrm>
              <a:off x="7842738" y="2682910"/>
              <a:ext cx="743578" cy="401934"/>
            </a:xfrm>
            <a:custGeom>
              <a:avLst/>
              <a:gdLst>
                <a:gd name="connsiteX0" fmla="*/ 743578 w 743578"/>
                <a:gd name="connsiteY0" fmla="*/ 401934 h 401934"/>
                <a:gd name="connsiteX1" fmla="*/ 246185 w 743578"/>
                <a:gd name="connsiteY1" fmla="*/ 226088 h 401934"/>
                <a:gd name="connsiteX2" fmla="*/ 0 w 743578"/>
                <a:gd name="connsiteY2" fmla="*/ 75363 h 401934"/>
                <a:gd name="connsiteX3" fmla="*/ 50242 w 743578"/>
                <a:gd name="connsiteY3" fmla="*/ 0 h 401934"/>
                <a:gd name="connsiteX4" fmla="*/ 617974 w 743578"/>
                <a:gd name="connsiteY4" fmla="*/ 60290 h 401934"/>
                <a:gd name="connsiteX5" fmla="*/ 743578 w 743578"/>
                <a:gd name="connsiteY5" fmla="*/ 401934 h 4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78" h="401934">
                  <a:moveTo>
                    <a:pt x="743578" y="401934"/>
                  </a:moveTo>
                  <a:lnTo>
                    <a:pt x="246185" y="226088"/>
                  </a:lnTo>
                  <a:lnTo>
                    <a:pt x="0" y="75363"/>
                  </a:lnTo>
                  <a:lnTo>
                    <a:pt x="50242" y="0"/>
                  </a:lnTo>
                  <a:lnTo>
                    <a:pt x="617974" y="60290"/>
                  </a:lnTo>
                  <a:lnTo>
                    <a:pt x="743578" y="4019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Freeform 10">
              <a:extLst>
                <a:ext uri="{FF2B5EF4-FFF2-40B4-BE49-F238E27FC236}">
                  <a16:creationId xmlns:a16="http://schemas.microsoft.com/office/drawing/2014/main" id="{9BFC9464-0C1A-3347-9F80-3F4598018CE5}"/>
                </a:ext>
              </a:extLst>
            </p:cNvPr>
            <p:cNvSpPr/>
            <p:nvPr/>
          </p:nvSpPr>
          <p:spPr bwMode="auto">
            <a:xfrm>
              <a:off x="7792497" y="3727938"/>
              <a:ext cx="411982" cy="276330"/>
            </a:xfrm>
            <a:custGeom>
              <a:avLst/>
              <a:gdLst>
                <a:gd name="connsiteX0" fmla="*/ 311499 w 411982"/>
                <a:gd name="connsiteY0" fmla="*/ 0 h 276330"/>
                <a:gd name="connsiteX1" fmla="*/ 411982 w 411982"/>
                <a:gd name="connsiteY1" fmla="*/ 80387 h 276330"/>
                <a:gd name="connsiteX2" fmla="*/ 281354 w 411982"/>
                <a:gd name="connsiteY2" fmla="*/ 276330 h 276330"/>
                <a:gd name="connsiteX3" fmla="*/ 0 w 411982"/>
                <a:gd name="connsiteY3" fmla="*/ 246185 h 276330"/>
                <a:gd name="connsiteX4" fmla="*/ 115556 w 411982"/>
                <a:gd name="connsiteY4" fmla="*/ 60291 h 276330"/>
                <a:gd name="connsiteX5" fmla="*/ 311499 w 411982"/>
                <a:gd name="connsiteY5" fmla="*/ 0 h 27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982" h="276330">
                  <a:moveTo>
                    <a:pt x="311499" y="0"/>
                  </a:moveTo>
                  <a:lnTo>
                    <a:pt x="411982" y="80387"/>
                  </a:lnTo>
                  <a:lnTo>
                    <a:pt x="281354" y="276330"/>
                  </a:lnTo>
                  <a:lnTo>
                    <a:pt x="0" y="246185"/>
                  </a:lnTo>
                  <a:lnTo>
                    <a:pt x="115556" y="60291"/>
                  </a:lnTo>
                  <a:lnTo>
                    <a:pt x="311499"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Freeform 11">
              <a:extLst>
                <a:ext uri="{FF2B5EF4-FFF2-40B4-BE49-F238E27FC236}">
                  <a16:creationId xmlns:a16="http://schemas.microsoft.com/office/drawing/2014/main" id="{5FA6F1D9-1C5E-CF42-B365-FE6411350C66}"/>
                </a:ext>
              </a:extLst>
            </p:cNvPr>
            <p:cNvSpPr/>
            <p:nvPr/>
          </p:nvSpPr>
          <p:spPr bwMode="auto">
            <a:xfrm>
              <a:off x="6636936" y="3758084"/>
              <a:ext cx="195943" cy="246184"/>
            </a:xfrm>
            <a:custGeom>
              <a:avLst/>
              <a:gdLst>
                <a:gd name="connsiteX0" fmla="*/ 0 w 195943"/>
                <a:gd name="connsiteY0" fmla="*/ 0 h 246184"/>
                <a:gd name="connsiteX1" fmla="*/ 180871 w 195943"/>
                <a:gd name="connsiteY1" fmla="*/ 20096 h 246184"/>
                <a:gd name="connsiteX2" fmla="*/ 195943 w 195943"/>
                <a:gd name="connsiteY2" fmla="*/ 246184 h 246184"/>
                <a:gd name="connsiteX3" fmla="*/ 65315 w 195943"/>
                <a:gd name="connsiteY3" fmla="*/ 200967 h 246184"/>
                <a:gd name="connsiteX4" fmla="*/ 0 w 195943"/>
                <a:gd name="connsiteY4" fmla="*/ 0 h 246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943" h="246184">
                  <a:moveTo>
                    <a:pt x="0" y="0"/>
                  </a:moveTo>
                  <a:lnTo>
                    <a:pt x="180871" y="20096"/>
                  </a:lnTo>
                  <a:lnTo>
                    <a:pt x="195943" y="246184"/>
                  </a:lnTo>
                  <a:lnTo>
                    <a:pt x="65315" y="200967"/>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Freeform 12">
              <a:extLst>
                <a:ext uri="{FF2B5EF4-FFF2-40B4-BE49-F238E27FC236}">
                  <a16:creationId xmlns:a16="http://schemas.microsoft.com/office/drawing/2014/main" id="{2C4DB96E-66BF-9445-BAE9-54DE0929EDE7}"/>
                </a:ext>
              </a:extLst>
            </p:cNvPr>
            <p:cNvSpPr/>
            <p:nvPr/>
          </p:nvSpPr>
          <p:spPr bwMode="auto">
            <a:xfrm>
              <a:off x="6652009" y="2692958"/>
              <a:ext cx="497393" cy="251209"/>
            </a:xfrm>
            <a:custGeom>
              <a:avLst/>
              <a:gdLst>
                <a:gd name="connsiteX0" fmla="*/ 497393 w 497393"/>
                <a:gd name="connsiteY0" fmla="*/ 25121 h 251209"/>
                <a:gd name="connsiteX1" fmla="*/ 396910 w 497393"/>
                <a:gd name="connsiteY1" fmla="*/ 145701 h 251209"/>
                <a:gd name="connsiteX2" fmla="*/ 65314 w 497393"/>
                <a:gd name="connsiteY2" fmla="*/ 251209 h 251209"/>
                <a:gd name="connsiteX3" fmla="*/ 0 w 497393"/>
                <a:gd name="connsiteY3" fmla="*/ 205991 h 251209"/>
                <a:gd name="connsiteX4" fmla="*/ 231112 w 497393"/>
                <a:gd name="connsiteY4" fmla="*/ 0 h 251209"/>
                <a:gd name="connsiteX5" fmla="*/ 497393 w 497393"/>
                <a:gd name="connsiteY5" fmla="*/ 25121 h 251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393" h="251209">
                  <a:moveTo>
                    <a:pt x="497393" y="25121"/>
                  </a:moveTo>
                  <a:lnTo>
                    <a:pt x="396910" y="145701"/>
                  </a:lnTo>
                  <a:lnTo>
                    <a:pt x="65314" y="251209"/>
                  </a:lnTo>
                  <a:lnTo>
                    <a:pt x="0" y="205991"/>
                  </a:lnTo>
                  <a:lnTo>
                    <a:pt x="231112" y="0"/>
                  </a:lnTo>
                  <a:lnTo>
                    <a:pt x="497393" y="2512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2EE5892D-DC3D-7A46-B4CC-4BFB8B676BB2}"/>
              </a:ext>
            </a:extLst>
          </p:cNvPr>
          <p:cNvGrpSpPr/>
          <p:nvPr/>
        </p:nvGrpSpPr>
        <p:grpSpPr>
          <a:xfrm>
            <a:off x="8294992" y="2335785"/>
            <a:ext cx="2123732" cy="1126207"/>
            <a:chOff x="9484337" y="2923620"/>
            <a:chExt cx="2124033" cy="1126367"/>
          </a:xfrm>
        </p:grpSpPr>
        <p:pic>
          <p:nvPicPr>
            <p:cNvPr id="23" name="Graphic 22">
              <a:extLst>
                <a:ext uri="{FF2B5EF4-FFF2-40B4-BE49-F238E27FC236}">
                  <a16:creationId xmlns:a16="http://schemas.microsoft.com/office/drawing/2014/main" id="{CF75900E-D211-B044-A6EE-F597E8BD60AC}"/>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16256" t="24617" r="16405" b="17273"/>
            <a:stretch/>
          </p:blipFill>
          <p:spPr>
            <a:xfrm>
              <a:off x="9524198" y="2957241"/>
              <a:ext cx="2040556" cy="1080044"/>
            </a:xfrm>
            <a:prstGeom prst="rect">
              <a:avLst/>
            </a:prstGeom>
          </p:spPr>
        </p:pic>
        <p:sp>
          <p:nvSpPr>
            <p:cNvPr id="24" name="Freeform 14">
              <a:extLst>
                <a:ext uri="{FF2B5EF4-FFF2-40B4-BE49-F238E27FC236}">
                  <a16:creationId xmlns:a16="http://schemas.microsoft.com/office/drawing/2014/main" id="{CB750C28-2A1D-EE45-B569-B234FA94CDF8}"/>
                </a:ext>
              </a:extLst>
            </p:cNvPr>
            <p:cNvSpPr/>
            <p:nvPr/>
          </p:nvSpPr>
          <p:spPr bwMode="auto">
            <a:xfrm>
              <a:off x="9484337" y="3477180"/>
              <a:ext cx="168119" cy="319835"/>
            </a:xfrm>
            <a:custGeom>
              <a:avLst/>
              <a:gdLst>
                <a:gd name="connsiteX0" fmla="*/ 0 w 168119"/>
                <a:gd name="connsiteY0" fmla="*/ 0 h 319835"/>
                <a:gd name="connsiteX1" fmla="*/ 168119 w 168119"/>
                <a:gd name="connsiteY1" fmla="*/ 127114 h 319835"/>
                <a:gd name="connsiteX2" fmla="*/ 131215 w 168119"/>
                <a:gd name="connsiteY2" fmla="*/ 282931 h 319835"/>
                <a:gd name="connsiteX3" fmla="*/ 4101 w 168119"/>
                <a:gd name="connsiteY3" fmla="*/ 319835 h 319835"/>
                <a:gd name="connsiteX4" fmla="*/ 0 w 168119"/>
                <a:gd name="connsiteY4" fmla="*/ 0 h 319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119" h="319835">
                  <a:moveTo>
                    <a:pt x="0" y="0"/>
                  </a:moveTo>
                  <a:lnTo>
                    <a:pt x="168119" y="127114"/>
                  </a:lnTo>
                  <a:lnTo>
                    <a:pt x="131215" y="282931"/>
                  </a:lnTo>
                  <a:lnTo>
                    <a:pt x="4101" y="319835"/>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Freeform 15">
              <a:extLst>
                <a:ext uri="{FF2B5EF4-FFF2-40B4-BE49-F238E27FC236}">
                  <a16:creationId xmlns:a16="http://schemas.microsoft.com/office/drawing/2014/main" id="{470F8326-3556-DB40-A8EF-0F3FD80967E5}"/>
                </a:ext>
              </a:extLst>
            </p:cNvPr>
            <p:cNvSpPr/>
            <p:nvPr/>
          </p:nvSpPr>
          <p:spPr bwMode="auto">
            <a:xfrm>
              <a:off x="10644764" y="2923620"/>
              <a:ext cx="963606" cy="61506"/>
            </a:xfrm>
            <a:custGeom>
              <a:avLst/>
              <a:gdLst>
                <a:gd name="connsiteX0" fmla="*/ 12301 w 963606"/>
                <a:gd name="connsiteY0" fmla="*/ 0 h 61506"/>
                <a:gd name="connsiteX1" fmla="*/ 0 w 963606"/>
                <a:gd name="connsiteY1" fmla="*/ 61506 h 61506"/>
                <a:gd name="connsiteX2" fmla="*/ 963606 w 963606"/>
                <a:gd name="connsiteY2" fmla="*/ 57406 h 61506"/>
                <a:gd name="connsiteX3" fmla="*/ 918501 w 963606"/>
                <a:gd name="connsiteY3" fmla="*/ 8201 h 61506"/>
                <a:gd name="connsiteX4" fmla="*/ 12301 w 963606"/>
                <a:gd name="connsiteY4" fmla="*/ 0 h 61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606" h="61506">
                  <a:moveTo>
                    <a:pt x="12301" y="0"/>
                  </a:moveTo>
                  <a:lnTo>
                    <a:pt x="0" y="61506"/>
                  </a:lnTo>
                  <a:lnTo>
                    <a:pt x="963606" y="57406"/>
                  </a:lnTo>
                  <a:lnTo>
                    <a:pt x="918501" y="8201"/>
                  </a:lnTo>
                  <a:lnTo>
                    <a:pt x="1230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Freeform 16">
              <a:extLst>
                <a:ext uri="{FF2B5EF4-FFF2-40B4-BE49-F238E27FC236}">
                  <a16:creationId xmlns:a16="http://schemas.microsoft.com/office/drawing/2014/main" id="{A342DFDC-3B48-FA43-83CD-F66199EE6A5C}"/>
                </a:ext>
              </a:extLst>
            </p:cNvPr>
            <p:cNvSpPr/>
            <p:nvPr/>
          </p:nvSpPr>
          <p:spPr bwMode="auto">
            <a:xfrm>
              <a:off x="9504839" y="2956423"/>
              <a:ext cx="172219" cy="94311"/>
            </a:xfrm>
            <a:custGeom>
              <a:avLst/>
              <a:gdLst>
                <a:gd name="connsiteX0" fmla="*/ 0 w 172219"/>
                <a:gd name="connsiteY0" fmla="*/ 0 h 94311"/>
                <a:gd name="connsiteX1" fmla="*/ 8201 w 172219"/>
                <a:gd name="connsiteY1" fmla="*/ 94311 h 94311"/>
                <a:gd name="connsiteX2" fmla="*/ 172219 w 172219"/>
                <a:gd name="connsiteY2" fmla="*/ 65607 h 94311"/>
                <a:gd name="connsiteX3" fmla="*/ 102512 w 172219"/>
                <a:gd name="connsiteY3" fmla="*/ 16402 h 94311"/>
                <a:gd name="connsiteX4" fmla="*/ 0 w 172219"/>
                <a:gd name="connsiteY4" fmla="*/ 0 h 94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219" h="94311">
                  <a:moveTo>
                    <a:pt x="0" y="0"/>
                  </a:moveTo>
                  <a:lnTo>
                    <a:pt x="8201" y="94311"/>
                  </a:lnTo>
                  <a:lnTo>
                    <a:pt x="172219" y="65607"/>
                  </a:lnTo>
                  <a:lnTo>
                    <a:pt x="102512" y="16402"/>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Freeform 17">
              <a:extLst>
                <a:ext uri="{FF2B5EF4-FFF2-40B4-BE49-F238E27FC236}">
                  <a16:creationId xmlns:a16="http://schemas.microsoft.com/office/drawing/2014/main" id="{7181986A-E1C7-5B4A-A7C0-22348143B347}"/>
                </a:ext>
              </a:extLst>
            </p:cNvPr>
            <p:cNvSpPr/>
            <p:nvPr/>
          </p:nvSpPr>
          <p:spPr bwMode="auto">
            <a:xfrm>
              <a:off x="10259322" y="3587892"/>
              <a:ext cx="291132" cy="65608"/>
            </a:xfrm>
            <a:custGeom>
              <a:avLst/>
              <a:gdLst>
                <a:gd name="connsiteX0" fmla="*/ 12301 w 291132"/>
                <a:gd name="connsiteY0" fmla="*/ 0 h 65608"/>
                <a:gd name="connsiteX1" fmla="*/ 278830 w 291132"/>
                <a:gd name="connsiteY1" fmla="*/ 12302 h 65608"/>
                <a:gd name="connsiteX2" fmla="*/ 291132 w 291132"/>
                <a:gd name="connsiteY2" fmla="*/ 45105 h 65608"/>
                <a:gd name="connsiteX3" fmla="*/ 151717 w 291132"/>
                <a:gd name="connsiteY3" fmla="*/ 61507 h 65608"/>
                <a:gd name="connsiteX4" fmla="*/ 0 w 291132"/>
                <a:gd name="connsiteY4" fmla="*/ 65608 h 65608"/>
                <a:gd name="connsiteX5" fmla="*/ 12301 w 291132"/>
                <a:gd name="connsiteY5" fmla="*/ 0 h 6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132" h="65608">
                  <a:moveTo>
                    <a:pt x="12301" y="0"/>
                  </a:moveTo>
                  <a:lnTo>
                    <a:pt x="278830" y="12302"/>
                  </a:lnTo>
                  <a:lnTo>
                    <a:pt x="291132" y="45105"/>
                  </a:lnTo>
                  <a:lnTo>
                    <a:pt x="151717" y="61507"/>
                  </a:lnTo>
                  <a:lnTo>
                    <a:pt x="0" y="65608"/>
                  </a:lnTo>
                  <a:lnTo>
                    <a:pt x="1230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Freeform 19">
              <a:extLst>
                <a:ext uri="{FF2B5EF4-FFF2-40B4-BE49-F238E27FC236}">
                  <a16:creationId xmlns:a16="http://schemas.microsoft.com/office/drawing/2014/main" id="{61D00148-99EB-2949-8769-1AB5E5C52657}"/>
                </a:ext>
              </a:extLst>
            </p:cNvPr>
            <p:cNvSpPr/>
            <p:nvPr/>
          </p:nvSpPr>
          <p:spPr bwMode="auto">
            <a:xfrm>
              <a:off x="10779125" y="3597275"/>
              <a:ext cx="88900" cy="53975"/>
            </a:xfrm>
            <a:custGeom>
              <a:avLst/>
              <a:gdLst>
                <a:gd name="connsiteX0" fmla="*/ 34925 w 88900"/>
                <a:gd name="connsiteY0" fmla="*/ 0 h 53975"/>
                <a:gd name="connsiteX1" fmla="*/ 0 w 88900"/>
                <a:gd name="connsiteY1" fmla="*/ 41275 h 53975"/>
                <a:gd name="connsiteX2" fmla="*/ 47625 w 88900"/>
                <a:gd name="connsiteY2" fmla="*/ 53975 h 53975"/>
                <a:gd name="connsiteX3" fmla="*/ 88900 w 88900"/>
                <a:gd name="connsiteY3" fmla="*/ 0 h 53975"/>
                <a:gd name="connsiteX4" fmla="*/ 34925 w 88900"/>
                <a:gd name="connsiteY4" fmla="*/ 0 h 5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00" h="53975">
                  <a:moveTo>
                    <a:pt x="34925" y="0"/>
                  </a:moveTo>
                  <a:lnTo>
                    <a:pt x="0" y="41275"/>
                  </a:lnTo>
                  <a:lnTo>
                    <a:pt x="47625" y="53975"/>
                  </a:lnTo>
                  <a:lnTo>
                    <a:pt x="88900" y="0"/>
                  </a:lnTo>
                  <a:lnTo>
                    <a:pt x="34925"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10396B85-923C-B64A-AA48-AA2C0AB8BCE3}"/>
                </a:ext>
              </a:extLst>
            </p:cNvPr>
            <p:cNvSpPr/>
            <p:nvPr/>
          </p:nvSpPr>
          <p:spPr bwMode="auto">
            <a:xfrm>
              <a:off x="11306175" y="4004268"/>
              <a:ext cx="258579"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0" name="TextBox 29">
            <a:extLst>
              <a:ext uri="{FF2B5EF4-FFF2-40B4-BE49-F238E27FC236}">
                <a16:creationId xmlns:a16="http://schemas.microsoft.com/office/drawing/2014/main" id="{7D3D3F86-BDF3-7D4A-9C24-5052E192033B}"/>
              </a:ext>
            </a:extLst>
          </p:cNvPr>
          <p:cNvSpPr txBox="1"/>
          <p:nvPr/>
        </p:nvSpPr>
        <p:spPr>
          <a:xfrm>
            <a:off x="1245" y="1103013"/>
            <a:ext cx="9794416" cy="678055"/>
          </a:xfrm>
          <a:prstGeom prst="rect">
            <a:avLst/>
          </a:prstGeom>
          <a:noFill/>
        </p:spPr>
        <p:txBody>
          <a:bodyPr wrap="square" lIns="149217" tIns="149217" rIns="149217" bIns="149217" rtlCol="0">
            <a:spAutoFit/>
          </a:bodyPr>
          <a:lstStyle/>
          <a:p>
            <a:pPr algn="ctr" defTabSz="932597">
              <a:spcAft>
                <a:spcPts val="612"/>
              </a:spcAft>
              <a:defRPr/>
            </a:pPr>
            <a:r>
              <a:rPr lang="en-US" sz="2448">
                <a:solidFill>
                  <a:srgbClr val="0078D4"/>
                </a:solidFill>
                <a:latin typeface="Segoe UI"/>
                <a:cs typeface="Segoe UI Semibold" panose="020B0702040204020203" pitchFamily="34" charset="0"/>
              </a:rPr>
              <a:t>Manage a Docker private registry as a first-class Azure resource</a:t>
            </a:r>
          </a:p>
        </p:txBody>
      </p:sp>
    </p:spTree>
    <p:extLst>
      <p:ext uri="{BB962C8B-B14F-4D97-AF65-F5344CB8AC3E}">
        <p14:creationId xmlns:p14="http://schemas.microsoft.com/office/powerpoint/2010/main" val="240431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5E2C89-770D-2640-9B62-69F822E62394}"/>
              </a:ext>
            </a:extLst>
          </p:cNvPr>
          <p:cNvSpPr>
            <a:spLocks noGrp="1"/>
          </p:cNvSpPr>
          <p:nvPr>
            <p:ph type="title"/>
          </p:nvPr>
        </p:nvSpPr>
        <p:spPr/>
        <p:txBody>
          <a:bodyPr/>
          <a:lstStyle/>
          <a:p>
            <a:r>
              <a:rPr lang="en-US"/>
              <a:t>Azure Container Registry (ACR)</a:t>
            </a:r>
          </a:p>
        </p:txBody>
      </p:sp>
      <p:sp>
        <p:nvSpPr>
          <p:cNvPr id="5" name="Text Placeholder 4">
            <a:extLst>
              <a:ext uri="{FF2B5EF4-FFF2-40B4-BE49-F238E27FC236}">
                <a16:creationId xmlns:a16="http://schemas.microsoft.com/office/drawing/2014/main" id="{DE3DA059-1F07-0E42-91CC-4F1273833F14}"/>
              </a:ext>
            </a:extLst>
          </p:cNvPr>
          <p:cNvSpPr>
            <a:spLocks noGrp="1"/>
          </p:cNvSpPr>
          <p:nvPr>
            <p:ph type="body" sz="quarter" idx="13"/>
          </p:nvPr>
        </p:nvSpPr>
        <p:spPr>
          <a:xfrm>
            <a:off x="8115300" y="2017713"/>
            <a:ext cx="3494088" cy="615553"/>
          </a:xfrm>
        </p:spPr>
        <p:txBody>
          <a:bodyPr/>
          <a:lstStyle/>
          <a:p>
            <a:r>
              <a:rPr lang="en-US"/>
              <a:t>Create a container registry in the portal quickly</a:t>
            </a:r>
          </a:p>
        </p:txBody>
      </p:sp>
      <p:pic>
        <p:nvPicPr>
          <p:cNvPr id="7" name="Picture Placeholder 6">
            <a:extLst>
              <a:ext uri="{FF2B5EF4-FFF2-40B4-BE49-F238E27FC236}">
                <a16:creationId xmlns:a16="http://schemas.microsoft.com/office/drawing/2014/main" id="{8C7B4B72-A246-D34B-BD88-4DEF9C1D8904}"/>
              </a:ext>
            </a:extLst>
          </p:cNvPr>
          <p:cNvPicPr>
            <a:picLocks noGrp="1" noChangeAspect="1"/>
          </p:cNvPicPr>
          <p:nvPr>
            <p:ph type="pic" sz="quarter" idx="12"/>
          </p:nvPr>
        </p:nvPicPr>
        <p:blipFill>
          <a:blip r:embed="rId2"/>
          <a:srcRect/>
          <a:stretch/>
        </p:blipFill>
        <p:spPr>
          <a:xfrm>
            <a:off x="582612" y="1921452"/>
            <a:ext cx="7253288" cy="3862821"/>
          </a:xfrm>
        </p:spPr>
      </p:pic>
      <p:sp>
        <p:nvSpPr>
          <p:cNvPr id="8" name="Rectangle 7">
            <a:extLst>
              <a:ext uri="{FF2B5EF4-FFF2-40B4-BE49-F238E27FC236}">
                <a16:creationId xmlns:a16="http://schemas.microsoft.com/office/drawing/2014/main" id="{B76EB007-5B50-E249-B1C1-5C2B6CCEE157}"/>
              </a:ext>
            </a:extLst>
          </p:cNvPr>
          <p:cNvSpPr/>
          <p:nvPr/>
        </p:nvSpPr>
        <p:spPr bwMode="auto">
          <a:xfrm>
            <a:off x="4861696" y="5241956"/>
            <a:ext cx="2833750" cy="506104"/>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6F59E03-2BD4-1E44-90AE-C7FFCF98F495}"/>
              </a:ext>
            </a:extLst>
          </p:cNvPr>
          <p:cNvSpPr/>
          <p:nvPr/>
        </p:nvSpPr>
        <p:spPr bwMode="auto">
          <a:xfrm>
            <a:off x="2861918" y="5088048"/>
            <a:ext cx="1850271" cy="254220"/>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6670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8"/>
                                        </p:tgtEl>
                                      </p:cBhvr>
                                    </p:animEffect>
                                    <p:animScale>
                                      <p:cBhvr>
                                        <p:cTn id="7" dur="1500" autoRev="1" fill="hold"/>
                                        <p:tgtEl>
                                          <p:spTgt spid="8"/>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9"/>
                                        </p:tgtEl>
                                      </p:cBhvr>
                                    </p:animEffect>
                                    <p:animScale>
                                      <p:cBhvr>
                                        <p:cTn id="10" dur="150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1B6BCA7-64D4-C748-AA68-C6DA07567B4F}"/>
              </a:ext>
            </a:extLst>
          </p:cNvPr>
          <p:cNvSpPr>
            <a:spLocks noGrp="1"/>
          </p:cNvSpPr>
          <p:nvPr>
            <p:ph type="body" sz="quarter" idx="11"/>
          </p:nvPr>
        </p:nvSpPr>
        <p:spPr>
          <a:xfrm>
            <a:off x="588263" y="498393"/>
            <a:ext cx="11018520" cy="677108"/>
          </a:xfrm>
        </p:spPr>
        <p:txBody>
          <a:bodyPr/>
          <a:lstStyle/>
          <a:p>
            <a:r>
              <a:rPr lang="en-US" sz="2000">
                <a:solidFill>
                  <a:schemeClr val="tx1"/>
                </a:solidFill>
              </a:rPr>
              <a:t>$</a:t>
            </a:r>
            <a:r>
              <a:rPr lang="en-US" sz="2000">
                <a:solidFill>
                  <a:schemeClr val="accent1"/>
                </a:solidFill>
              </a:rPr>
              <a:t> </a:t>
            </a:r>
            <a:r>
              <a:rPr lang="en-US" sz="2000" err="1">
                <a:solidFill>
                  <a:schemeClr val="accent1"/>
                </a:solidFill>
              </a:rPr>
              <a:t>az</a:t>
            </a:r>
            <a:r>
              <a:rPr lang="en-US" sz="2000">
                <a:solidFill>
                  <a:schemeClr val="accent1"/>
                </a:solidFill>
              </a:rPr>
              <a:t> </a:t>
            </a:r>
            <a:r>
              <a:rPr lang="en-US" sz="2000" err="1">
                <a:solidFill>
                  <a:schemeClr val="accent1"/>
                </a:solidFill>
              </a:rPr>
              <a:t>acr</a:t>
            </a:r>
            <a:r>
              <a:rPr lang="en-US" sz="2000">
                <a:solidFill>
                  <a:schemeClr val="accent1"/>
                </a:solidFill>
              </a:rPr>
              <a:t> create </a:t>
            </a:r>
            <a:r>
              <a:rPr lang="en-US" sz="2000"/>
              <a:t>--resource-group </a:t>
            </a:r>
            <a:r>
              <a:rPr lang="en-US" sz="2000" err="1"/>
              <a:t>myResourceGroup</a:t>
            </a:r>
            <a:r>
              <a:rPr lang="en-US" sz="2000"/>
              <a:t> --name </a:t>
            </a:r>
            <a:r>
              <a:rPr lang="en-US" sz="2000" err="1"/>
              <a:t>myContainerRegistry</a:t>
            </a:r>
            <a:r>
              <a:rPr lang="en-US" sz="2000"/>
              <a:t> </a:t>
            </a:r>
          </a:p>
          <a:p>
            <a:r>
              <a:rPr lang="en-US" sz="2000"/>
              <a:t>--</a:t>
            </a:r>
            <a:r>
              <a:rPr lang="en-US" sz="2000" err="1"/>
              <a:t>sku</a:t>
            </a:r>
            <a:r>
              <a:rPr lang="en-US" sz="2000"/>
              <a:t> Basic</a:t>
            </a:r>
          </a:p>
        </p:txBody>
      </p:sp>
      <p:sp>
        <p:nvSpPr>
          <p:cNvPr id="5" name="Title 4">
            <a:extLst>
              <a:ext uri="{FF2B5EF4-FFF2-40B4-BE49-F238E27FC236}">
                <a16:creationId xmlns:a16="http://schemas.microsoft.com/office/drawing/2014/main" id="{ACF6A445-4436-5C47-9E4A-F18871B13F44}"/>
              </a:ext>
            </a:extLst>
          </p:cNvPr>
          <p:cNvSpPr>
            <a:spLocks noGrp="1"/>
          </p:cNvSpPr>
          <p:nvPr>
            <p:ph type="title"/>
          </p:nvPr>
        </p:nvSpPr>
        <p:spPr/>
        <p:txBody>
          <a:bodyPr/>
          <a:lstStyle/>
          <a:p>
            <a:r>
              <a:rPr lang="en-US">
                <a:solidFill>
                  <a:schemeClr val="accent1"/>
                </a:solidFill>
              </a:rPr>
              <a:t>Azure Container Registry</a:t>
            </a:r>
          </a:p>
        </p:txBody>
      </p:sp>
      <p:sp>
        <p:nvSpPr>
          <p:cNvPr id="6" name="Text Placeholder 5">
            <a:extLst>
              <a:ext uri="{FF2B5EF4-FFF2-40B4-BE49-F238E27FC236}">
                <a16:creationId xmlns:a16="http://schemas.microsoft.com/office/drawing/2014/main" id="{708842B5-EF5E-7448-890C-97915B0C1FC7}"/>
              </a:ext>
            </a:extLst>
          </p:cNvPr>
          <p:cNvSpPr>
            <a:spLocks noGrp="1"/>
          </p:cNvSpPr>
          <p:nvPr>
            <p:ph type="body" sz="quarter" idx="10"/>
          </p:nvPr>
        </p:nvSpPr>
        <p:spPr>
          <a:xfrm>
            <a:off x="586390" y="4555074"/>
            <a:ext cx="11018520" cy="947952"/>
          </a:xfrm>
        </p:spPr>
        <p:txBody>
          <a:bodyPr/>
          <a:lstStyle/>
          <a:p>
            <a:r>
              <a:rPr lang="en-US"/>
              <a:t>Using the Azure Command Line tool</a:t>
            </a:r>
          </a:p>
          <a:p>
            <a:r>
              <a:rPr lang="en-US"/>
              <a:t>Single command to create a private registry</a:t>
            </a:r>
          </a:p>
        </p:txBody>
      </p:sp>
      <p:sp>
        <p:nvSpPr>
          <p:cNvPr id="8" name="Text Placeholder 7">
            <a:extLst>
              <a:ext uri="{FF2B5EF4-FFF2-40B4-BE49-F238E27FC236}">
                <a16:creationId xmlns:a16="http://schemas.microsoft.com/office/drawing/2014/main" id="{84B59C42-FE96-7D4F-B3B5-620B6A04A3EA}"/>
              </a:ext>
            </a:extLst>
          </p:cNvPr>
          <p:cNvSpPr>
            <a:spLocks noGrp="1"/>
          </p:cNvSpPr>
          <p:nvPr>
            <p:ph type="body" sz="quarter" idx="13"/>
          </p:nvPr>
        </p:nvSpPr>
        <p:spPr/>
        <p:txBody>
          <a:bodyPr/>
          <a:lstStyle/>
          <a:p>
            <a:r>
              <a:rPr lang="en-US"/>
              <a:t>Azure CLI : Create ACR</a:t>
            </a:r>
          </a:p>
        </p:txBody>
      </p:sp>
    </p:spTree>
    <p:extLst>
      <p:ext uri="{BB962C8B-B14F-4D97-AF65-F5344CB8AC3E}">
        <p14:creationId xmlns:p14="http://schemas.microsoft.com/office/powerpoint/2010/main" val="18920863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2A9DFD7-552B-AE49-9873-2DF572D3B5CC}"/>
              </a:ext>
            </a:extLst>
          </p:cNvPr>
          <p:cNvSpPr>
            <a:spLocks noGrp="1"/>
          </p:cNvSpPr>
          <p:nvPr>
            <p:ph type="body" sz="quarter" idx="11"/>
          </p:nvPr>
        </p:nvSpPr>
        <p:spPr>
          <a:xfrm>
            <a:off x="6198377" y="1058550"/>
            <a:ext cx="5993623" cy="2523768"/>
          </a:xfrm>
        </p:spPr>
        <p:txBody>
          <a:bodyPr/>
          <a:lstStyle/>
          <a:p>
            <a:r>
              <a:rPr lang="en-US" sz="2000">
                <a:solidFill>
                  <a:schemeClr val="tx1"/>
                </a:solidFill>
              </a:rPr>
              <a:t>$</a:t>
            </a:r>
            <a:r>
              <a:rPr lang="en-US" sz="2000">
                <a:solidFill>
                  <a:schemeClr val="accent1"/>
                </a:solidFill>
              </a:rPr>
              <a:t> </a:t>
            </a:r>
            <a:r>
              <a:rPr lang="en-US" sz="2000" err="1">
                <a:solidFill>
                  <a:schemeClr val="accent1"/>
                </a:solidFill>
              </a:rPr>
              <a:t>az</a:t>
            </a:r>
            <a:r>
              <a:rPr lang="en-US" sz="2000">
                <a:solidFill>
                  <a:schemeClr val="accent1"/>
                </a:solidFill>
              </a:rPr>
              <a:t> </a:t>
            </a:r>
            <a:r>
              <a:rPr lang="en-US" sz="2000" err="1">
                <a:solidFill>
                  <a:schemeClr val="accent1"/>
                </a:solidFill>
              </a:rPr>
              <a:t>acr</a:t>
            </a:r>
            <a:r>
              <a:rPr lang="en-US" sz="2000">
                <a:solidFill>
                  <a:schemeClr val="accent1"/>
                </a:solidFill>
              </a:rPr>
              <a:t> </a:t>
            </a:r>
            <a:r>
              <a:rPr lang="en-US" sz="2000"/>
              <a:t>login –n </a:t>
            </a:r>
            <a:r>
              <a:rPr lang="en-US" sz="2000" err="1"/>
              <a:t>myacr</a:t>
            </a:r>
            <a:endParaRPr lang="en-US" sz="2000"/>
          </a:p>
          <a:p>
            <a:endParaRPr lang="en-US" sz="2000"/>
          </a:p>
          <a:p>
            <a:r>
              <a:rPr lang="en-US" sz="2000">
                <a:solidFill>
                  <a:schemeClr val="tx1"/>
                </a:solidFill>
              </a:rPr>
              <a:t>$</a:t>
            </a:r>
            <a:r>
              <a:rPr lang="en-US" sz="2000">
                <a:solidFill>
                  <a:schemeClr val="accent1"/>
                </a:solidFill>
              </a:rPr>
              <a:t> docker pull </a:t>
            </a:r>
            <a:r>
              <a:rPr lang="en-US" sz="2000" err="1"/>
              <a:t>myacr.azurecr.io</a:t>
            </a:r>
            <a:r>
              <a:rPr lang="en-US" sz="2000"/>
              <a:t>/hello-world</a:t>
            </a:r>
          </a:p>
          <a:p>
            <a:endParaRPr lang="en-US" sz="2000"/>
          </a:p>
          <a:p>
            <a:r>
              <a:rPr lang="en-US" sz="2000">
                <a:solidFill>
                  <a:schemeClr val="tx1"/>
                </a:solidFill>
              </a:rPr>
              <a:t>$</a:t>
            </a:r>
            <a:r>
              <a:rPr lang="en-US" sz="2000">
                <a:solidFill>
                  <a:schemeClr val="accent1"/>
                </a:solidFill>
              </a:rPr>
              <a:t> docker push </a:t>
            </a:r>
            <a:r>
              <a:rPr lang="en-US" sz="2000" err="1"/>
              <a:t>myacr.azurecr.io</a:t>
            </a:r>
            <a:r>
              <a:rPr lang="en-US" sz="2000"/>
              <a:t>/hello-world </a:t>
            </a:r>
          </a:p>
          <a:p>
            <a:endParaRPr lang="en-US" sz="2000"/>
          </a:p>
          <a:p>
            <a:r>
              <a:rPr lang="en-US" sz="2000">
                <a:solidFill>
                  <a:schemeClr val="tx1"/>
                </a:solidFill>
              </a:rPr>
              <a:t>$</a:t>
            </a:r>
            <a:r>
              <a:rPr lang="en-US" sz="2000">
                <a:solidFill>
                  <a:schemeClr val="accent1"/>
                </a:solidFill>
              </a:rPr>
              <a:t> docker </a:t>
            </a:r>
            <a:r>
              <a:rPr lang="en-US" sz="2000" err="1">
                <a:solidFill>
                  <a:schemeClr val="accent1"/>
                </a:solidFill>
              </a:rPr>
              <a:t>rmi</a:t>
            </a:r>
            <a:r>
              <a:rPr lang="en-US" sz="2000">
                <a:solidFill>
                  <a:schemeClr val="accent1"/>
                </a:solidFill>
              </a:rPr>
              <a:t> </a:t>
            </a:r>
            <a:r>
              <a:rPr lang="en-US" sz="2000" err="1"/>
              <a:t>myacr.azurecr.io</a:t>
            </a:r>
            <a:r>
              <a:rPr lang="en-US" sz="2000"/>
              <a:t>/hello-world</a:t>
            </a:r>
          </a:p>
        </p:txBody>
      </p:sp>
      <p:sp>
        <p:nvSpPr>
          <p:cNvPr id="3" name="Title 2">
            <a:extLst>
              <a:ext uri="{FF2B5EF4-FFF2-40B4-BE49-F238E27FC236}">
                <a16:creationId xmlns:a16="http://schemas.microsoft.com/office/drawing/2014/main" id="{9CA4FAE0-2837-8248-8F5A-C2E4781A64A8}"/>
              </a:ext>
            </a:extLst>
          </p:cNvPr>
          <p:cNvSpPr>
            <a:spLocks noGrp="1"/>
          </p:cNvSpPr>
          <p:nvPr>
            <p:ph type="title"/>
          </p:nvPr>
        </p:nvSpPr>
        <p:spPr/>
        <p:txBody>
          <a:bodyPr/>
          <a:lstStyle/>
          <a:p>
            <a:r>
              <a:rPr lang="en-US"/>
              <a:t>Commands</a:t>
            </a:r>
          </a:p>
        </p:txBody>
      </p:sp>
      <p:sp>
        <p:nvSpPr>
          <p:cNvPr id="6" name="Text Placeholder 5">
            <a:extLst>
              <a:ext uri="{FF2B5EF4-FFF2-40B4-BE49-F238E27FC236}">
                <a16:creationId xmlns:a16="http://schemas.microsoft.com/office/drawing/2014/main" id="{2226EB22-A8DC-8244-823B-CDE239608677}"/>
              </a:ext>
            </a:extLst>
          </p:cNvPr>
          <p:cNvSpPr>
            <a:spLocks noGrp="1"/>
          </p:cNvSpPr>
          <p:nvPr>
            <p:ph type="body" sz="quarter" idx="13"/>
          </p:nvPr>
        </p:nvSpPr>
        <p:spPr/>
        <p:txBody>
          <a:bodyPr/>
          <a:lstStyle/>
          <a:p>
            <a:r>
              <a:rPr lang="en-US"/>
              <a:t>ACR Commands</a:t>
            </a:r>
          </a:p>
        </p:txBody>
      </p:sp>
      <p:sp>
        <p:nvSpPr>
          <p:cNvPr id="4" name="Text Placeholder 3">
            <a:extLst>
              <a:ext uri="{FF2B5EF4-FFF2-40B4-BE49-F238E27FC236}">
                <a16:creationId xmlns:a16="http://schemas.microsoft.com/office/drawing/2014/main" id="{C00E9E35-7204-0146-B15D-D325ADFEDF30}"/>
              </a:ext>
            </a:extLst>
          </p:cNvPr>
          <p:cNvSpPr>
            <a:spLocks noGrp="1"/>
          </p:cNvSpPr>
          <p:nvPr>
            <p:ph type="body" sz="quarter" idx="10"/>
          </p:nvPr>
        </p:nvSpPr>
        <p:spPr>
          <a:xfrm>
            <a:off x="287100" y="1280387"/>
            <a:ext cx="4862033" cy="2499146"/>
          </a:xfrm>
        </p:spPr>
        <p:txBody>
          <a:bodyPr/>
          <a:lstStyle/>
          <a:p>
            <a:r>
              <a:rPr lang="en-US"/>
              <a:t>Logging into the registry</a:t>
            </a:r>
          </a:p>
          <a:p>
            <a:endParaRPr lang="en-US"/>
          </a:p>
          <a:p>
            <a:r>
              <a:rPr lang="en-US"/>
              <a:t>Standard Docker commands</a:t>
            </a:r>
          </a:p>
          <a:p>
            <a:endParaRPr lang="en-US"/>
          </a:p>
          <a:p>
            <a:r>
              <a:rPr lang="en-US"/>
              <a:t>Push, Pull, Removing images</a:t>
            </a:r>
          </a:p>
        </p:txBody>
      </p:sp>
    </p:spTree>
    <p:extLst>
      <p:ext uri="{BB962C8B-B14F-4D97-AF65-F5344CB8AC3E}">
        <p14:creationId xmlns:p14="http://schemas.microsoft.com/office/powerpoint/2010/main" val="47035000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E279F88-9F62-514F-ACC4-0C4BF5429C02}"/>
              </a:ext>
            </a:extLst>
          </p:cNvPr>
          <p:cNvSpPr>
            <a:spLocks noGrp="1"/>
          </p:cNvSpPr>
          <p:nvPr>
            <p:ph type="title"/>
          </p:nvPr>
        </p:nvSpPr>
        <p:spPr/>
        <p:txBody>
          <a:bodyPr/>
          <a:lstStyle/>
          <a:p>
            <a:r>
              <a:rPr lang="en-US"/>
              <a:t>Azure Container Registry</a:t>
            </a:r>
          </a:p>
        </p:txBody>
      </p:sp>
      <p:sp>
        <p:nvSpPr>
          <p:cNvPr id="7" name="Rectangle: Rounded Corners 218">
            <a:extLst>
              <a:ext uri="{FF2B5EF4-FFF2-40B4-BE49-F238E27FC236}">
                <a16:creationId xmlns:a16="http://schemas.microsoft.com/office/drawing/2014/main" id="{7F3710F2-8BDE-304A-8E40-D8B359E6BF46}"/>
              </a:ext>
            </a:extLst>
          </p:cNvPr>
          <p:cNvSpPr/>
          <p:nvPr/>
        </p:nvSpPr>
        <p:spPr bwMode="auto">
          <a:xfrm rot="5400000">
            <a:off x="10546934" y="5385895"/>
            <a:ext cx="865544" cy="313522"/>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IaaS</a:t>
            </a:r>
          </a:p>
        </p:txBody>
      </p:sp>
      <p:sp>
        <p:nvSpPr>
          <p:cNvPr id="8" name="Rectangle: Rounded Corners 219">
            <a:extLst>
              <a:ext uri="{FF2B5EF4-FFF2-40B4-BE49-F238E27FC236}">
                <a16:creationId xmlns:a16="http://schemas.microsoft.com/office/drawing/2014/main" id="{0341A771-538D-1A4F-A1E4-E224C4E090DF}"/>
              </a:ext>
            </a:extLst>
          </p:cNvPr>
          <p:cNvSpPr/>
          <p:nvPr/>
        </p:nvSpPr>
        <p:spPr bwMode="auto">
          <a:xfrm rot="5400000">
            <a:off x="10546934" y="1905090"/>
            <a:ext cx="865544" cy="313522"/>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PaaS</a:t>
            </a:r>
          </a:p>
        </p:txBody>
      </p:sp>
      <p:grpSp>
        <p:nvGrpSpPr>
          <p:cNvPr id="9" name="Group 8">
            <a:extLst>
              <a:ext uri="{FF2B5EF4-FFF2-40B4-BE49-F238E27FC236}">
                <a16:creationId xmlns:a16="http://schemas.microsoft.com/office/drawing/2014/main" id="{B16B751C-EE06-B342-BE1F-52B83F010285}"/>
              </a:ext>
            </a:extLst>
          </p:cNvPr>
          <p:cNvGrpSpPr/>
          <p:nvPr/>
        </p:nvGrpSpPr>
        <p:grpSpPr>
          <a:xfrm>
            <a:off x="3463554" y="2038242"/>
            <a:ext cx="1614414" cy="3282292"/>
            <a:chOff x="4491419" y="2852057"/>
            <a:chExt cx="1614414" cy="3079652"/>
          </a:xfrm>
        </p:grpSpPr>
        <p:sp>
          <p:nvSpPr>
            <p:cNvPr id="10" name="Rectangle: Rounded Corners 250">
              <a:extLst>
                <a:ext uri="{FF2B5EF4-FFF2-40B4-BE49-F238E27FC236}">
                  <a16:creationId xmlns:a16="http://schemas.microsoft.com/office/drawing/2014/main" id="{ADA3CDBC-0B7F-3346-851D-FCAC0303DE2D}"/>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200">
                  <a:solidFill>
                    <a:schemeClr val="tx1"/>
                  </a:solidFill>
                  <a:latin typeface="Segoe UI Semibold" panose="020B0702040204020203" pitchFamily="34" charset="0"/>
                  <a:cs typeface="Segoe UI Semibold" panose="020B0702040204020203" pitchFamily="34" charset="0"/>
                </a:rPr>
                <a:t>Azure services</a:t>
              </a:r>
            </a:p>
          </p:txBody>
        </p:sp>
        <p:grpSp>
          <p:nvGrpSpPr>
            <p:cNvPr id="11" name="Group 10">
              <a:extLst>
                <a:ext uri="{FF2B5EF4-FFF2-40B4-BE49-F238E27FC236}">
                  <a16:creationId xmlns:a16="http://schemas.microsoft.com/office/drawing/2014/main" id="{299E878E-CDCE-3B4A-97DF-61F4A1A10401}"/>
                </a:ext>
              </a:extLst>
            </p:cNvPr>
            <p:cNvGrpSpPr/>
            <p:nvPr/>
          </p:nvGrpSpPr>
          <p:grpSpPr>
            <a:xfrm>
              <a:off x="4598744" y="3358746"/>
              <a:ext cx="1399763" cy="2432455"/>
              <a:chOff x="2931886" y="3387774"/>
              <a:chExt cx="1371600" cy="2345369"/>
            </a:xfrm>
          </p:grpSpPr>
          <p:sp>
            <p:nvSpPr>
              <p:cNvPr id="12" name="Rectangle: Rounded Corners 252">
                <a:extLst>
                  <a:ext uri="{FF2B5EF4-FFF2-40B4-BE49-F238E27FC236}">
                    <a16:creationId xmlns:a16="http://schemas.microsoft.com/office/drawing/2014/main" id="{26CA7977-4958-B643-9658-E2E5CFFA66C5}"/>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itchFamily="34" charset="0"/>
                  </a:rPr>
                  <a:t>SQL Database</a:t>
                </a:r>
              </a:p>
            </p:txBody>
          </p:sp>
          <p:sp>
            <p:nvSpPr>
              <p:cNvPr id="13" name="Rectangle: Rounded Corners 253">
                <a:extLst>
                  <a:ext uri="{FF2B5EF4-FFF2-40B4-BE49-F238E27FC236}">
                    <a16:creationId xmlns:a16="http://schemas.microsoft.com/office/drawing/2014/main" id="{6AAADE5C-AB6E-5344-BAA9-AC97356AD64B}"/>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err="1">
                    <a:solidFill>
                      <a:schemeClr val="tx1"/>
                    </a:solidFill>
                    <a:cs typeface="Segoe UI" pitchFamily="34" charset="0"/>
                  </a:rPr>
                  <a:t>Redis</a:t>
                </a:r>
                <a:r>
                  <a:rPr lang="en-US" sz="1000">
                    <a:solidFill>
                      <a:schemeClr val="tx1"/>
                    </a:solidFill>
                    <a:cs typeface="Segoe UI" pitchFamily="34" charset="0"/>
                  </a:rPr>
                  <a:t> Cache </a:t>
                </a:r>
              </a:p>
            </p:txBody>
          </p:sp>
          <p:sp>
            <p:nvSpPr>
              <p:cNvPr id="14" name="Rectangle: Rounded Corners 254">
                <a:extLst>
                  <a:ext uri="{FF2B5EF4-FFF2-40B4-BE49-F238E27FC236}">
                    <a16:creationId xmlns:a16="http://schemas.microsoft.com/office/drawing/2014/main" id="{801C79B1-75F2-8E42-BDC2-78C118BA1158}"/>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err="1">
                    <a:solidFill>
                      <a:schemeClr val="tx1"/>
                    </a:solidFill>
                    <a:cs typeface="Segoe UI" pitchFamily="34" charset="0"/>
                  </a:rPr>
                  <a:t>CosmosDB</a:t>
                </a:r>
                <a:endParaRPr lang="en-US" sz="1000">
                  <a:solidFill>
                    <a:schemeClr val="tx1"/>
                  </a:solidFill>
                  <a:cs typeface="Segoe UI" pitchFamily="34" charset="0"/>
                </a:endParaRPr>
              </a:p>
            </p:txBody>
          </p:sp>
          <p:sp>
            <p:nvSpPr>
              <p:cNvPr id="15" name="Rectangle: Rounded Corners 255">
                <a:extLst>
                  <a:ext uri="{FF2B5EF4-FFF2-40B4-BE49-F238E27FC236}">
                    <a16:creationId xmlns:a16="http://schemas.microsoft.com/office/drawing/2014/main" id="{7EB2CFBE-B062-374B-81A9-F3D918A455CC}"/>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1000">
                    <a:solidFill>
                      <a:schemeClr val="tx1"/>
                    </a:solidFill>
                    <a:cs typeface="Segoe UI" pitchFamily="34" charset="0"/>
                  </a:rPr>
                  <a:t>And more!</a:t>
                </a:r>
              </a:p>
            </p:txBody>
          </p:sp>
        </p:grpSp>
      </p:grpSp>
      <p:sp>
        <p:nvSpPr>
          <p:cNvPr id="16" name="Rectangle: Rounded Corners 221">
            <a:extLst>
              <a:ext uri="{FF2B5EF4-FFF2-40B4-BE49-F238E27FC236}">
                <a16:creationId xmlns:a16="http://schemas.microsoft.com/office/drawing/2014/main" id="{55F8A7D8-9135-5345-82EA-EBC43047D3FC}"/>
              </a:ext>
            </a:extLst>
          </p:cNvPr>
          <p:cNvSpPr/>
          <p:nvPr/>
        </p:nvSpPr>
        <p:spPr bwMode="auto">
          <a:xfrm>
            <a:off x="1535337" y="2038242"/>
            <a:ext cx="1614414" cy="3286994"/>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200">
                <a:solidFill>
                  <a:schemeClr val="tx1"/>
                </a:solidFill>
                <a:latin typeface="Segoe UI Semibold" panose="020B0702040204020203" pitchFamily="34" charset="0"/>
                <a:cs typeface="Segoe UI Semibold" panose="020B0702040204020203" pitchFamily="34" charset="0"/>
              </a:rPr>
              <a:t>Partner services</a:t>
            </a:r>
          </a:p>
        </p:txBody>
      </p:sp>
      <p:grpSp>
        <p:nvGrpSpPr>
          <p:cNvPr id="17" name="Group 16">
            <a:extLst>
              <a:ext uri="{FF2B5EF4-FFF2-40B4-BE49-F238E27FC236}">
                <a16:creationId xmlns:a16="http://schemas.microsoft.com/office/drawing/2014/main" id="{90306E4D-CD32-5240-A3FF-B105FB19FCC7}"/>
              </a:ext>
            </a:extLst>
          </p:cNvPr>
          <p:cNvGrpSpPr/>
          <p:nvPr/>
        </p:nvGrpSpPr>
        <p:grpSpPr>
          <a:xfrm>
            <a:off x="1642662" y="2578271"/>
            <a:ext cx="1399763" cy="2592510"/>
            <a:chOff x="2931886" y="3387774"/>
            <a:chExt cx="1371600" cy="2345369"/>
          </a:xfrm>
        </p:grpSpPr>
        <p:sp>
          <p:nvSpPr>
            <p:cNvPr id="18" name="Rectangle: Rounded Corners 246">
              <a:extLst>
                <a:ext uri="{FF2B5EF4-FFF2-40B4-BE49-F238E27FC236}">
                  <a16:creationId xmlns:a16="http://schemas.microsoft.com/office/drawing/2014/main" id="{7C51A118-A118-C742-95C7-B74F1EFF3E02}"/>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err="1">
                  <a:solidFill>
                    <a:schemeClr val="tx1"/>
                  </a:solidFill>
                  <a:cs typeface="Segoe UI" pitchFamily="34" charset="0"/>
                </a:rPr>
                <a:t>OpenShift</a:t>
              </a:r>
              <a:endParaRPr lang="en-US" sz="1000">
                <a:solidFill>
                  <a:schemeClr val="tx1"/>
                </a:solidFill>
                <a:cs typeface="Segoe UI" pitchFamily="34" charset="0"/>
              </a:endParaRPr>
            </a:p>
          </p:txBody>
        </p:sp>
        <p:sp>
          <p:nvSpPr>
            <p:cNvPr id="19" name="Rectangle: Rounded Corners 247">
              <a:extLst>
                <a:ext uri="{FF2B5EF4-FFF2-40B4-BE49-F238E27FC236}">
                  <a16:creationId xmlns:a16="http://schemas.microsoft.com/office/drawing/2014/main" id="{ACA88A84-C708-5A4A-9DC4-EF95C864B150}"/>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itchFamily="34" charset="0"/>
                </a:rPr>
                <a:t>Pivotal Cloud Foundry </a:t>
              </a:r>
            </a:p>
          </p:txBody>
        </p:sp>
        <p:sp>
          <p:nvSpPr>
            <p:cNvPr id="20" name="Rectangle: Rounded Corners 248">
              <a:extLst>
                <a:ext uri="{FF2B5EF4-FFF2-40B4-BE49-F238E27FC236}">
                  <a16:creationId xmlns:a16="http://schemas.microsoft.com/office/drawing/2014/main" id="{12703E03-1809-C64F-8430-28B054D2162E}"/>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itchFamily="34" charset="0"/>
                </a:rPr>
                <a:t>Docker Enterprise Edition </a:t>
              </a:r>
            </a:p>
          </p:txBody>
        </p:sp>
        <p:sp>
          <p:nvSpPr>
            <p:cNvPr id="21" name="Rectangle: Rounded Corners 249">
              <a:extLst>
                <a:ext uri="{FF2B5EF4-FFF2-40B4-BE49-F238E27FC236}">
                  <a16:creationId xmlns:a16="http://schemas.microsoft.com/office/drawing/2014/main" id="{A9C5B5AF-99F5-C94B-8B39-F80FAE77DAF9}"/>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1000">
                  <a:solidFill>
                    <a:schemeClr val="tx1"/>
                  </a:solidFill>
                  <a:cs typeface="Segoe UI" pitchFamily="34" charset="0"/>
                </a:rPr>
                <a:t>Mesosphere </a:t>
              </a:r>
              <a:br>
                <a:rPr lang="en-US" sz="1000">
                  <a:solidFill>
                    <a:schemeClr val="tx1"/>
                  </a:solidFill>
                  <a:cs typeface="Segoe UI" pitchFamily="34" charset="0"/>
                </a:rPr>
              </a:br>
              <a:r>
                <a:rPr lang="en-US" sz="1000">
                  <a:solidFill>
                    <a:schemeClr val="tx1"/>
                  </a:solidFill>
                  <a:cs typeface="Segoe UI" pitchFamily="34" charset="0"/>
                </a:rPr>
                <a:t>DC/OS</a:t>
              </a:r>
            </a:p>
          </p:txBody>
        </p:sp>
      </p:grpSp>
      <p:sp>
        <p:nvSpPr>
          <p:cNvPr id="22" name="Rectangle: Rounded Corners 223">
            <a:extLst>
              <a:ext uri="{FF2B5EF4-FFF2-40B4-BE49-F238E27FC236}">
                <a16:creationId xmlns:a16="http://schemas.microsoft.com/office/drawing/2014/main" id="{FF46328A-71F9-4C43-A6C3-30CBBF401B0C}"/>
              </a:ext>
            </a:extLst>
          </p:cNvPr>
          <p:cNvSpPr/>
          <p:nvPr/>
        </p:nvSpPr>
        <p:spPr bwMode="auto">
          <a:xfrm>
            <a:off x="1535336" y="5440959"/>
            <a:ext cx="9121327" cy="680243"/>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latin typeface="Segoe UI Semibold" panose="020B0702040204020203" pitchFamily="34" charset="0"/>
                <a:cs typeface="Segoe UI Semibold" panose="020B0702040204020203" pitchFamily="34" charset="0"/>
              </a:rPr>
              <a:t>Azure</a:t>
            </a:r>
          </a:p>
        </p:txBody>
      </p:sp>
      <p:cxnSp>
        <p:nvCxnSpPr>
          <p:cNvPr id="23" name="Straight Arrow Connector 22">
            <a:extLst>
              <a:ext uri="{FF2B5EF4-FFF2-40B4-BE49-F238E27FC236}">
                <a16:creationId xmlns:a16="http://schemas.microsoft.com/office/drawing/2014/main" id="{AD2BBB0F-3785-9840-96A2-CE62F2D1FA5F}"/>
              </a:ext>
            </a:extLst>
          </p:cNvPr>
          <p:cNvCxnSpPr>
            <a:cxnSpLocks/>
            <a:stCxn id="27" idx="2"/>
            <a:endCxn id="31" idx="0"/>
          </p:cNvCxnSpPr>
          <p:nvPr/>
        </p:nvCxnSpPr>
        <p:spPr>
          <a:xfrm flipH="1">
            <a:off x="6082169" y="3839152"/>
            <a:ext cx="1426" cy="750407"/>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0711CF4-8FBA-1F45-AE80-ECEDE8C6DACC}"/>
              </a:ext>
            </a:extLst>
          </p:cNvPr>
          <p:cNvCxnSpPr>
            <a:cxnSpLocks/>
          </p:cNvCxnSpPr>
          <p:nvPr/>
        </p:nvCxnSpPr>
        <p:spPr>
          <a:xfrm flipV="1">
            <a:off x="10803895" y="1448133"/>
            <a:ext cx="0" cy="4673069"/>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27">
            <a:extLst>
              <a:ext uri="{FF2B5EF4-FFF2-40B4-BE49-F238E27FC236}">
                <a16:creationId xmlns:a16="http://schemas.microsoft.com/office/drawing/2014/main" id="{18090CC4-4F7D-AE4C-BCE3-83D1E85E829E}"/>
              </a:ext>
            </a:extLst>
          </p:cNvPr>
          <p:cNvSpPr/>
          <p:nvPr/>
        </p:nvSpPr>
        <p:spPr bwMode="auto">
          <a:xfrm>
            <a:off x="3463555" y="1446942"/>
            <a:ext cx="1614414" cy="313522"/>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anose="020B0502040204020203" pitchFamily="34" charset="0"/>
              </a:rPr>
              <a:t>OSBA</a:t>
            </a:r>
          </a:p>
        </p:txBody>
      </p:sp>
      <p:grpSp>
        <p:nvGrpSpPr>
          <p:cNvPr id="26" name="Group 25">
            <a:extLst>
              <a:ext uri="{FF2B5EF4-FFF2-40B4-BE49-F238E27FC236}">
                <a16:creationId xmlns:a16="http://schemas.microsoft.com/office/drawing/2014/main" id="{A01EB589-12D6-3B4C-8AD1-54CF9AB07DD3}"/>
              </a:ext>
            </a:extLst>
          </p:cNvPr>
          <p:cNvGrpSpPr/>
          <p:nvPr/>
        </p:nvGrpSpPr>
        <p:grpSpPr>
          <a:xfrm>
            <a:off x="5446872" y="2962534"/>
            <a:ext cx="1273446" cy="876618"/>
            <a:chOff x="5465920" y="3243178"/>
            <a:chExt cx="1407780" cy="931522"/>
          </a:xfrm>
        </p:grpSpPr>
        <p:sp>
          <p:nvSpPr>
            <p:cNvPr id="27" name="Rectangle: Rounded Corners 244">
              <a:extLst>
                <a:ext uri="{FF2B5EF4-FFF2-40B4-BE49-F238E27FC236}">
                  <a16:creationId xmlns:a16="http://schemas.microsoft.com/office/drawing/2014/main" id="{55811D4A-EA19-CF44-8849-B868C48DC3BA}"/>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Azure Container Service (AKS)</a:t>
              </a:r>
            </a:p>
          </p:txBody>
        </p:sp>
        <p:sp>
          <p:nvSpPr>
            <p:cNvPr id="28" name="Rectangle: Rounded Corners 245">
              <a:extLst>
                <a:ext uri="{FF2B5EF4-FFF2-40B4-BE49-F238E27FC236}">
                  <a16:creationId xmlns:a16="http://schemas.microsoft.com/office/drawing/2014/main" id="{8A69222E-3602-AC4E-81BD-83B36388859A}"/>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ACS Engine</a:t>
              </a:r>
            </a:p>
          </p:txBody>
        </p:sp>
      </p:grpSp>
      <p:cxnSp>
        <p:nvCxnSpPr>
          <p:cNvPr id="29" name="Straight Arrow Connector 28">
            <a:extLst>
              <a:ext uri="{FF2B5EF4-FFF2-40B4-BE49-F238E27FC236}">
                <a16:creationId xmlns:a16="http://schemas.microsoft.com/office/drawing/2014/main" id="{CB82E397-EB6D-674B-BA33-8C6438F170C7}"/>
              </a:ext>
            </a:extLst>
          </p:cNvPr>
          <p:cNvCxnSpPr>
            <a:cxnSpLocks/>
            <a:stCxn id="27" idx="2"/>
          </p:cNvCxnSpPr>
          <p:nvPr/>
        </p:nvCxnSpPr>
        <p:spPr>
          <a:xfrm>
            <a:off x="6083595" y="3839152"/>
            <a:ext cx="1071434" cy="750407"/>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30">
            <a:extLst>
              <a:ext uri="{FF2B5EF4-FFF2-40B4-BE49-F238E27FC236}">
                <a16:creationId xmlns:a16="http://schemas.microsoft.com/office/drawing/2014/main" id="{C28905D3-3A30-FD4E-82EA-1B637924B902}"/>
              </a:ext>
            </a:extLst>
          </p:cNvPr>
          <p:cNvSpPr/>
          <p:nvPr/>
        </p:nvSpPr>
        <p:spPr bwMode="auto">
          <a:xfrm>
            <a:off x="8397643" y="2962534"/>
            <a:ext cx="1271016" cy="876618"/>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Batch</a:t>
            </a:r>
          </a:p>
        </p:txBody>
      </p:sp>
      <p:sp>
        <p:nvSpPr>
          <p:cNvPr id="31" name="Rectangle: Rounded Corners 231">
            <a:extLst>
              <a:ext uri="{FF2B5EF4-FFF2-40B4-BE49-F238E27FC236}">
                <a16:creationId xmlns:a16="http://schemas.microsoft.com/office/drawing/2014/main" id="{F32CB58A-6504-A14A-A9D2-A3134672CEC2}"/>
              </a:ext>
            </a:extLst>
          </p:cNvPr>
          <p:cNvSpPr/>
          <p:nvPr/>
        </p:nvSpPr>
        <p:spPr bwMode="auto">
          <a:xfrm>
            <a:off x="5445446" y="4589559"/>
            <a:ext cx="1273446" cy="730975"/>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Azure Container </a:t>
            </a:r>
            <a:br>
              <a:rPr lang="en-US" sz="1000">
                <a:solidFill>
                  <a:schemeClr val="tx1"/>
                </a:solidFill>
                <a:cs typeface="Segoe UI" panose="020B0502040204020203" pitchFamily="34" charset="0"/>
              </a:rPr>
            </a:br>
            <a:r>
              <a:rPr lang="en-US" sz="1000">
                <a:solidFill>
                  <a:schemeClr val="tx1"/>
                </a:solidFill>
                <a:cs typeface="Segoe UI" panose="020B0502040204020203" pitchFamily="34" charset="0"/>
              </a:rPr>
              <a:t>Instances (ACI)</a:t>
            </a:r>
          </a:p>
        </p:txBody>
      </p:sp>
      <p:sp>
        <p:nvSpPr>
          <p:cNvPr id="32" name="Rectangle: Rounded Corners 232">
            <a:extLst>
              <a:ext uri="{FF2B5EF4-FFF2-40B4-BE49-F238E27FC236}">
                <a16:creationId xmlns:a16="http://schemas.microsoft.com/office/drawing/2014/main" id="{5BDD2299-DC9D-D642-8781-7C723DF07E72}"/>
              </a:ext>
            </a:extLst>
          </p:cNvPr>
          <p:cNvSpPr/>
          <p:nvPr/>
        </p:nvSpPr>
        <p:spPr bwMode="auto">
          <a:xfrm>
            <a:off x="6926938" y="4589559"/>
            <a:ext cx="1271016" cy="730975"/>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Azure Virtual Machines</a:t>
            </a:r>
          </a:p>
        </p:txBody>
      </p:sp>
      <p:sp>
        <p:nvSpPr>
          <p:cNvPr id="33" name="Rectangle: Rounded Corners 233">
            <a:extLst>
              <a:ext uri="{FF2B5EF4-FFF2-40B4-BE49-F238E27FC236}">
                <a16:creationId xmlns:a16="http://schemas.microsoft.com/office/drawing/2014/main" id="{16F09CBD-1BAD-E741-9988-43BF6AA8C601}"/>
              </a:ext>
            </a:extLst>
          </p:cNvPr>
          <p:cNvSpPr/>
          <p:nvPr/>
        </p:nvSpPr>
        <p:spPr bwMode="auto">
          <a:xfrm>
            <a:off x="8397432" y="4589559"/>
            <a:ext cx="1271016" cy="730975"/>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Virtual Machine </a:t>
            </a:r>
            <a:br>
              <a:rPr lang="en-US" sz="1000">
                <a:solidFill>
                  <a:schemeClr val="tx1"/>
                </a:solidFill>
                <a:cs typeface="Segoe UI" panose="020B0502040204020203" pitchFamily="34" charset="0"/>
              </a:rPr>
            </a:br>
            <a:r>
              <a:rPr lang="en-US" sz="1000">
                <a:solidFill>
                  <a:schemeClr val="tx1"/>
                </a:solidFill>
                <a:cs typeface="Segoe UI" panose="020B0502040204020203" pitchFamily="34" charset="0"/>
              </a:rPr>
              <a:t>Scale Sets (VMSS)</a:t>
            </a:r>
          </a:p>
        </p:txBody>
      </p:sp>
      <p:sp>
        <p:nvSpPr>
          <p:cNvPr id="34" name="Rectangle: Rounded Corners 234">
            <a:extLst>
              <a:ext uri="{FF2B5EF4-FFF2-40B4-BE49-F238E27FC236}">
                <a16:creationId xmlns:a16="http://schemas.microsoft.com/office/drawing/2014/main" id="{5C75583B-CC3E-314F-BD63-C386398FB46B}"/>
              </a:ext>
            </a:extLst>
          </p:cNvPr>
          <p:cNvSpPr/>
          <p:nvPr/>
        </p:nvSpPr>
        <p:spPr bwMode="auto">
          <a:xfrm>
            <a:off x="6926938" y="2962534"/>
            <a:ext cx="1271016" cy="876618"/>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Service Fabric</a:t>
            </a:r>
          </a:p>
        </p:txBody>
      </p:sp>
      <p:cxnSp>
        <p:nvCxnSpPr>
          <p:cNvPr id="35" name="Straight Arrow Connector 34">
            <a:extLst>
              <a:ext uri="{FF2B5EF4-FFF2-40B4-BE49-F238E27FC236}">
                <a16:creationId xmlns:a16="http://schemas.microsoft.com/office/drawing/2014/main" id="{EF5B320D-1CD1-0243-8268-334BD746423F}"/>
              </a:ext>
            </a:extLst>
          </p:cNvPr>
          <p:cNvCxnSpPr>
            <a:cxnSpLocks/>
            <a:stCxn id="34" idx="2"/>
            <a:endCxn id="33" idx="0"/>
          </p:cNvCxnSpPr>
          <p:nvPr/>
        </p:nvCxnSpPr>
        <p:spPr>
          <a:xfrm>
            <a:off x="7562446" y="3839152"/>
            <a:ext cx="1470494" cy="750407"/>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28C4181-CEC9-774B-8D57-6A5C63C18A7C}"/>
              </a:ext>
            </a:extLst>
          </p:cNvPr>
          <p:cNvCxnSpPr>
            <a:cxnSpLocks/>
            <a:stCxn id="30" idx="2"/>
            <a:endCxn id="33" idx="0"/>
          </p:cNvCxnSpPr>
          <p:nvPr/>
        </p:nvCxnSpPr>
        <p:spPr>
          <a:xfrm flipH="1">
            <a:off x="9032940" y="3839152"/>
            <a:ext cx="211" cy="750407"/>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237">
            <a:extLst>
              <a:ext uri="{FF2B5EF4-FFF2-40B4-BE49-F238E27FC236}">
                <a16:creationId xmlns:a16="http://schemas.microsoft.com/office/drawing/2014/main" id="{96C6DACD-D09A-A940-9DA8-64918768154B}"/>
              </a:ext>
            </a:extLst>
          </p:cNvPr>
          <p:cNvSpPr/>
          <p:nvPr/>
        </p:nvSpPr>
        <p:spPr bwMode="auto">
          <a:xfrm>
            <a:off x="5553995" y="4088371"/>
            <a:ext cx="1055129" cy="286066"/>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anose="020B0502040204020203" pitchFamily="34" charset="0"/>
              </a:rPr>
              <a:t>Virtual </a:t>
            </a:r>
            <a:r>
              <a:rPr lang="en-US" sz="1000" err="1">
                <a:solidFill>
                  <a:schemeClr val="tx1"/>
                </a:solidFill>
                <a:cs typeface="Segoe UI" panose="020B0502040204020203" pitchFamily="34" charset="0"/>
              </a:rPr>
              <a:t>Kubelet</a:t>
            </a:r>
            <a:endParaRPr lang="en-US" sz="1000">
              <a:solidFill>
                <a:schemeClr val="tx1"/>
              </a:solidFill>
              <a:cs typeface="Segoe UI" panose="020B0502040204020203" pitchFamily="34" charset="0"/>
            </a:endParaRPr>
          </a:p>
        </p:txBody>
      </p:sp>
      <p:sp>
        <p:nvSpPr>
          <p:cNvPr id="38" name="Rectangle: Rounded Corners 238">
            <a:extLst>
              <a:ext uri="{FF2B5EF4-FFF2-40B4-BE49-F238E27FC236}">
                <a16:creationId xmlns:a16="http://schemas.microsoft.com/office/drawing/2014/main" id="{05178EBE-633A-DC48-A316-92079C592A7D}"/>
              </a:ext>
            </a:extLst>
          </p:cNvPr>
          <p:cNvSpPr/>
          <p:nvPr/>
        </p:nvSpPr>
        <p:spPr bwMode="auto">
          <a:xfrm>
            <a:off x="8397432" y="1629079"/>
            <a:ext cx="1271016" cy="876618"/>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App Service</a:t>
            </a:r>
          </a:p>
        </p:txBody>
      </p:sp>
      <p:cxnSp>
        <p:nvCxnSpPr>
          <p:cNvPr id="39" name="Connector: Elbow 239">
            <a:extLst>
              <a:ext uri="{FF2B5EF4-FFF2-40B4-BE49-F238E27FC236}">
                <a16:creationId xmlns:a16="http://schemas.microsoft.com/office/drawing/2014/main" id="{551F610E-3FF5-5144-837B-58E4BEC176E4}"/>
              </a:ext>
            </a:extLst>
          </p:cNvPr>
          <p:cNvCxnSpPr>
            <a:cxnSpLocks/>
            <a:stCxn id="27" idx="0"/>
          </p:cNvCxnSpPr>
          <p:nvPr/>
        </p:nvCxnSpPr>
        <p:spPr>
          <a:xfrm rot="16200000" flipV="1">
            <a:off x="4700266" y="1579205"/>
            <a:ext cx="1521331" cy="1245328"/>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240">
            <a:extLst>
              <a:ext uri="{FF2B5EF4-FFF2-40B4-BE49-F238E27FC236}">
                <a16:creationId xmlns:a16="http://schemas.microsoft.com/office/drawing/2014/main" id="{44EF5431-3D56-7647-9228-F4B843749C59}"/>
              </a:ext>
            </a:extLst>
          </p:cNvPr>
          <p:cNvCxnSpPr>
            <a:cxnSpLocks/>
            <a:stCxn id="34" idx="0"/>
          </p:cNvCxnSpPr>
          <p:nvPr/>
        </p:nvCxnSpPr>
        <p:spPr>
          <a:xfrm rot="16200000" flipV="1">
            <a:off x="5250523" y="650611"/>
            <a:ext cx="1521331" cy="3102516"/>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241">
            <a:extLst>
              <a:ext uri="{FF2B5EF4-FFF2-40B4-BE49-F238E27FC236}">
                <a16:creationId xmlns:a16="http://schemas.microsoft.com/office/drawing/2014/main" id="{DC1C5B62-A239-C249-A52E-1A52BB694561}"/>
              </a:ext>
            </a:extLst>
          </p:cNvPr>
          <p:cNvCxnSpPr>
            <a:cxnSpLocks/>
            <a:stCxn id="18" idx="3"/>
          </p:cNvCxnSpPr>
          <p:nvPr/>
        </p:nvCxnSpPr>
        <p:spPr>
          <a:xfrm flipV="1">
            <a:off x="3042425" y="1441203"/>
            <a:ext cx="660833" cy="1434602"/>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242">
            <a:extLst>
              <a:ext uri="{FF2B5EF4-FFF2-40B4-BE49-F238E27FC236}">
                <a16:creationId xmlns:a16="http://schemas.microsoft.com/office/drawing/2014/main" id="{DB3A20F6-8BB9-354E-81D8-D19B207D8A46}"/>
              </a:ext>
            </a:extLst>
          </p:cNvPr>
          <p:cNvCxnSpPr>
            <a:cxnSpLocks/>
            <a:stCxn id="19" idx="3"/>
          </p:cNvCxnSpPr>
          <p:nvPr/>
        </p:nvCxnSpPr>
        <p:spPr>
          <a:xfrm flipV="1">
            <a:off x="3042425" y="1441203"/>
            <a:ext cx="1039169" cy="210041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F2789F7-A6B4-4345-A1F6-1DA0F4432E05}"/>
              </a:ext>
            </a:extLst>
          </p:cNvPr>
          <p:cNvCxnSpPr>
            <a:cxnSpLocks/>
            <a:stCxn id="25" idx="2"/>
            <a:endCxn id="10" idx="0"/>
          </p:cNvCxnSpPr>
          <p:nvPr/>
        </p:nvCxnSpPr>
        <p:spPr>
          <a:xfrm flipH="1">
            <a:off x="4270761" y="1760464"/>
            <a:ext cx="1" cy="277778"/>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4" name="Freeform: Shape 197">
            <a:extLst>
              <a:ext uri="{FF2B5EF4-FFF2-40B4-BE49-F238E27FC236}">
                <a16:creationId xmlns:a16="http://schemas.microsoft.com/office/drawing/2014/main" id="{072486FC-0228-9F45-9F56-CADE5BB29AD6}"/>
              </a:ext>
            </a:extLst>
          </p:cNvPr>
          <p:cNvSpPr/>
          <p:nvPr/>
        </p:nvSpPr>
        <p:spPr>
          <a:xfrm>
            <a:off x="6501656" y="3496230"/>
            <a:ext cx="85410" cy="53381"/>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endParaRPr lang="en-US"/>
          </a:p>
        </p:txBody>
      </p:sp>
      <p:sp>
        <p:nvSpPr>
          <p:cNvPr id="45" name="Freeform: Shape 198">
            <a:extLst>
              <a:ext uri="{FF2B5EF4-FFF2-40B4-BE49-F238E27FC236}">
                <a16:creationId xmlns:a16="http://schemas.microsoft.com/office/drawing/2014/main" id="{F26677F8-C393-7944-A08D-F612381689D3}"/>
              </a:ext>
            </a:extLst>
          </p:cNvPr>
          <p:cNvSpPr/>
          <p:nvPr/>
        </p:nvSpPr>
        <p:spPr>
          <a:xfrm>
            <a:off x="6501656" y="3517049"/>
            <a:ext cx="48043" cy="7206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endParaRPr lang="en-US"/>
          </a:p>
        </p:txBody>
      </p:sp>
      <p:sp>
        <p:nvSpPr>
          <p:cNvPr id="46" name="Freeform: Shape 199">
            <a:extLst>
              <a:ext uri="{FF2B5EF4-FFF2-40B4-BE49-F238E27FC236}">
                <a16:creationId xmlns:a16="http://schemas.microsoft.com/office/drawing/2014/main" id="{D33DBECB-4ACB-7741-A7D5-34215F0EBC59}"/>
              </a:ext>
            </a:extLst>
          </p:cNvPr>
          <p:cNvSpPr/>
          <p:nvPr/>
        </p:nvSpPr>
        <p:spPr>
          <a:xfrm>
            <a:off x="6539290" y="3517049"/>
            <a:ext cx="48043" cy="7206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endParaRPr lang="en-US"/>
          </a:p>
        </p:txBody>
      </p:sp>
      <p:sp>
        <p:nvSpPr>
          <p:cNvPr id="47" name="Freeform: Shape 200">
            <a:extLst>
              <a:ext uri="{FF2B5EF4-FFF2-40B4-BE49-F238E27FC236}">
                <a16:creationId xmlns:a16="http://schemas.microsoft.com/office/drawing/2014/main" id="{A58AF0C0-3705-4242-A8D3-5E87D2478D64}"/>
              </a:ext>
            </a:extLst>
          </p:cNvPr>
          <p:cNvSpPr/>
          <p:nvPr/>
        </p:nvSpPr>
        <p:spPr>
          <a:xfrm>
            <a:off x="6402633" y="3496230"/>
            <a:ext cx="85410" cy="53381"/>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endParaRPr lang="en-US"/>
          </a:p>
        </p:txBody>
      </p:sp>
      <p:sp>
        <p:nvSpPr>
          <p:cNvPr id="48" name="Freeform: Shape 201">
            <a:extLst>
              <a:ext uri="{FF2B5EF4-FFF2-40B4-BE49-F238E27FC236}">
                <a16:creationId xmlns:a16="http://schemas.microsoft.com/office/drawing/2014/main" id="{D37DC69F-5549-E242-8C40-96896834A5DF}"/>
              </a:ext>
            </a:extLst>
          </p:cNvPr>
          <p:cNvSpPr/>
          <p:nvPr/>
        </p:nvSpPr>
        <p:spPr>
          <a:xfrm>
            <a:off x="6402633" y="3517049"/>
            <a:ext cx="48043" cy="7206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endParaRPr lang="en-US"/>
          </a:p>
        </p:txBody>
      </p:sp>
      <p:sp>
        <p:nvSpPr>
          <p:cNvPr id="49" name="Freeform: Shape 202">
            <a:extLst>
              <a:ext uri="{FF2B5EF4-FFF2-40B4-BE49-F238E27FC236}">
                <a16:creationId xmlns:a16="http://schemas.microsoft.com/office/drawing/2014/main" id="{A7620753-B322-414F-A961-5948E744D259}"/>
              </a:ext>
            </a:extLst>
          </p:cNvPr>
          <p:cNvSpPr/>
          <p:nvPr/>
        </p:nvSpPr>
        <p:spPr>
          <a:xfrm>
            <a:off x="6440267" y="3517049"/>
            <a:ext cx="48043" cy="7206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endParaRPr lang="en-US"/>
          </a:p>
        </p:txBody>
      </p:sp>
      <p:sp>
        <p:nvSpPr>
          <p:cNvPr id="50" name="Freeform: Shape 203">
            <a:extLst>
              <a:ext uri="{FF2B5EF4-FFF2-40B4-BE49-F238E27FC236}">
                <a16:creationId xmlns:a16="http://schemas.microsoft.com/office/drawing/2014/main" id="{9BE57161-EF2E-EB4D-9712-3A82FF6F5CB4}"/>
              </a:ext>
            </a:extLst>
          </p:cNvPr>
          <p:cNvSpPr/>
          <p:nvPr/>
        </p:nvSpPr>
        <p:spPr>
          <a:xfrm>
            <a:off x="6548631" y="3586178"/>
            <a:ext cx="85410" cy="53381"/>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endParaRPr lang="en-US"/>
          </a:p>
        </p:txBody>
      </p:sp>
      <p:sp>
        <p:nvSpPr>
          <p:cNvPr id="51" name="Freeform: Shape 204">
            <a:extLst>
              <a:ext uri="{FF2B5EF4-FFF2-40B4-BE49-F238E27FC236}">
                <a16:creationId xmlns:a16="http://schemas.microsoft.com/office/drawing/2014/main" id="{8F46DA95-ADFE-2F47-BBA7-B19CBBB5B534}"/>
              </a:ext>
            </a:extLst>
          </p:cNvPr>
          <p:cNvSpPr/>
          <p:nvPr/>
        </p:nvSpPr>
        <p:spPr>
          <a:xfrm>
            <a:off x="6548631" y="3606997"/>
            <a:ext cx="48043" cy="7206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endParaRPr lang="en-US"/>
          </a:p>
        </p:txBody>
      </p:sp>
      <p:sp>
        <p:nvSpPr>
          <p:cNvPr id="52" name="Freeform: Shape 205">
            <a:extLst>
              <a:ext uri="{FF2B5EF4-FFF2-40B4-BE49-F238E27FC236}">
                <a16:creationId xmlns:a16="http://schemas.microsoft.com/office/drawing/2014/main" id="{A31C6513-AFCC-1E46-80CC-A5FE6C72502B}"/>
              </a:ext>
            </a:extLst>
          </p:cNvPr>
          <p:cNvSpPr/>
          <p:nvPr/>
        </p:nvSpPr>
        <p:spPr>
          <a:xfrm>
            <a:off x="6586266" y="3606997"/>
            <a:ext cx="48043" cy="7206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endParaRPr lang="en-US"/>
          </a:p>
        </p:txBody>
      </p:sp>
      <p:sp>
        <p:nvSpPr>
          <p:cNvPr id="53" name="Freeform: Shape 206">
            <a:extLst>
              <a:ext uri="{FF2B5EF4-FFF2-40B4-BE49-F238E27FC236}">
                <a16:creationId xmlns:a16="http://schemas.microsoft.com/office/drawing/2014/main" id="{6E04EDAD-F5F6-914E-8748-C8A31EE58FDD}"/>
              </a:ext>
            </a:extLst>
          </p:cNvPr>
          <p:cNvSpPr/>
          <p:nvPr/>
        </p:nvSpPr>
        <p:spPr>
          <a:xfrm>
            <a:off x="6350586" y="3584843"/>
            <a:ext cx="85410" cy="53381"/>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endParaRPr lang="en-US"/>
          </a:p>
        </p:txBody>
      </p:sp>
      <p:sp>
        <p:nvSpPr>
          <p:cNvPr id="54" name="Freeform: Shape 207">
            <a:extLst>
              <a:ext uri="{FF2B5EF4-FFF2-40B4-BE49-F238E27FC236}">
                <a16:creationId xmlns:a16="http://schemas.microsoft.com/office/drawing/2014/main" id="{F33C2300-B641-DC4F-9ECF-880151FF853A}"/>
              </a:ext>
            </a:extLst>
          </p:cNvPr>
          <p:cNvSpPr/>
          <p:nvPr/>
        </p:nvSpPr>
        <p:spPr>
          <a:xfrm>
            <a:off x="6350586" y="3605662"/>
            <a:ext cx="48043" cy="7206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endParaRPr lang="en-US"/>
          </a:p>
        </p:txBody>
      </p:sp>
      <p:sp>
        <p:nvSpPr>
          <p:cNvPr id="55" name="Freeform: Shape 208">
            <a:extLst>
              <a:ext uri="{FF2B5EF4-FFF2-40B4-BE49-F238E27FC236}">
                <a16:creationId xmlns:a16="http://schemas.microsoft.com/office/drawing/2014/main" id="{70496521-5309-B548-862A-4F22DBFF097A}"/>
              </a:ext>
            </a:extLst>
          </p:cNvPr>
          <p:cNvSpPr/>
          <p:nvPr/>
        </p:nvSpPr>
        <p:spPr>
          <a:xfrm>
            <a:off x="6388220" y="3605662"/>
            <a:ext cx="48043" cy="7206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endParaRPr lang="en-US"/>
          </a:p>
        </p:txBody>
      </p:sp>
      <p:sp>
        <p:nvSpPr>
          <p:cNvPr id="56" name="Freeform: Shape 209">
            <a:extLst>
              <a:ext uri="{FF2B5EF4-FFF2-40B4-BE49-F238E27FC236}">
                <a16:creationId xmlns:a16="http://schemas.microsoft.com/office/drawing/2014/main" id="{1DCDA7DF-4301-FE48-A675-A5F037CC9266}"/>
              </a:ext>
            </a:extLst>
          </p:cNvPr>
          <p:cNvSpPr/>
          <p:nvPr/>
        </p:nvSpPr>
        <p:spPr>
          <a:xfrm>
            <a:off x="6399163" y="3674524"/>
            <a:ext cx="85410" cy="53381"/>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endParaRPr lang="en-US"/>
          </a:p>
        </p:txBody>
      </p:sp>
      <p:sp>
        <p:nvSpPr>
          <p:cNvPr id="57" name="Freeform: Shape 210">
            <a:extLst>
              <a:ext uri="{FF2B5EF4-FFF2-40B4-BE49-F238E27FC236}">
                <a16:creationId xmlns:a16="http://schemas.microsoft.com/office/drawing/2014/main" id="{57D665FF-9767-5246-B92E-42AC6C306404}"/>
              </a:ext>
            </a:extLst>
          </p:cNvPr>
          <p:cNvSpPr/>
          <p:nvPr/>
        </p:nvSpPr>
        <p:spPr>
          <a:xfrm>
            <a:off x="6399163" y="3695343"/>
            <a:ext cx="48043" cy="74734"/>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endParaRPr lang="en-US"/>
          </a:p>
        </p:txBody>
      </p:sp>
      <p:sp>
        <p:nvSpPr>
          <p:cNvPr id="58" name="Freeform: Shape 211">
            <a:extLst>
              <a:ext uri="{FF2B5EF4-FFF2-40B4-BE49-F238E27FC236}">
                <a16:creationId xmlns:a16="http://schemas.microsoft.com/office/drawing/2014/main" id="{1CFF7EE7-DEFD-5D4C-8B80-A71E3BCAF919}"/>
              </a:ext>
            </a:extLst>
          </p:cNvPr>
          <p:cNvSpPr/>
          <p:nvPr/>
        </p:nvSpPr>
        <p:spPr>
          <a:xfrm>
            <a:off x="6436797" y="3695343"/>
            <a:ext cx="48043" cy="74734"/>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endParaRPr lang="en-US"/>
          </a:p>
        </p:txBody>
      </p:sp>
      <p:sp>
        <p:nvSpPr>
          <p:cNvPr id="59" name="Freeform: Shape 212">
            <a:extLst>
              <a:ext uri="{FF2B5EF4-FFF2-40B4-BE49-F238E27FC236}">
                <a16:creationId xmlns:a16="http://schemas.microsoft.com/office/drawing/2014/main" id="{8EC2C77E-FC44-FA4B-BBB7-B157DD30EF5D}"/>
              </a:ext>
            </a:extLst>
          </p:cNvPr>
          <p:cNvSpPr/>
          <p:nvPr/>
        </p:nvSpPr>
        <p:spPr>
          <a:xfrm>
            <a:off x="6501656" y="3674524"/>
            <a:ext cx="85410" cy="53381"/>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endParaRPr lang="en-US"/>
          </a:p>
        </p:txBody>
      </p:sp>
      <p:sp>
        <p:nvSpPr>
          <p:cNvPr id="60" name="Freeform: Shape 213">
            <a:extLst>
              <a:ext uri="{FF2B5EF4-FFF2-40B4-BE49-F238E27FC236}">
                <a16:creationId xmlns:a16="http://schemas.microsoft.com/office/drawing/2014/main" id="{B8D62AF6-E8AE-2D49-B5ED-7D9DC5EC4A4A}"/>
              </a:ext>
            </a:extLst>
          </p:cNvPr>
          <p:cNvSpPr/>
          <p:nvPr/>
        </p:nvSpPr>
        <p:spPr>
          <a:xfrm>
            <a:off x="6501656" y="3695343"/>
            <a:ext cx="48043" cy="74734"/>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endParaRPr lang="en-US"/>
          </a:p>
        </p:txBody>
      </p:sp>
      <p:sp>
        <p:nvSpPr>
          <p:cNvPr id="61" name="Freeform: Shape 214">
            <a:extLst>
              <a:ext uri="{FF2B5EF4-FFF2-40B4-BE49-F238E27FC236}">
                <a16:creationId xmlns:a16="http://schemas.microsoft.com/office/drawing/2014/main" id="{C6CA0F51-6A6D-6948-A12C-39771C3F3F84}"/>
              </a:ext>
            </a:extLst>
          </p:cNvPr>
          <p:cNvSpPr/>
          <p:nvPr/>
        </p:nvSpPr>
        <p:spPr>
          <a:xfrm>
            <a:off x="6539290" y="3695343"/>
            <a:ext cx="48043" cy="74734"/>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endParaRPr lang="en-US"/>
          </a:p>
        </p:txBody>
      </p:sp>
      <p:sp>
        <p:nvSpPr>
          <p:cNvPr id="62" name="Freeform: Shape 215">
            <a:extLst>
              <a:ext uri="{FF2B5EF4-FFF2-40B4-BE49-F238E27FC236}">
                <a16:creationId xmlns:a16="http://schemas.microsoft.com/office/drawing/2014/main" id="{CEE15E20-D8BE-0F4D-8F4E-3D4AD84405D9}"/>
              </a:ext>
            </a:extLst>
          </p:cNvPr>
          <p:cNvSpPr/>
          <p:nvPr/>
        </p:nvSpPr>
        <p:spPr>
          <a:xfrm>
            <a:off x="6449609" y="3586178"/>
            <a:ext cx="85410" cy="53381"/>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endParaRPr lang="en-US"/>
          </a:p>
        </p:txBody>
      </p:sp>
      <p:sp>
        <p:nvSpPr>
          <p:cNvPr id="63" name="Freeform: Shape 216">
            <a:extLst>
              <a:ext uri="{FF2B5EF4-FFF2-40B4-BE49-F238E27FC236}">
                <a16:creationId xmlns:a16="http://schemas.microsoft.com/office/drawing/2014/main" id="{9057D074-41F5-254F-A0D0-7A8F47329214}"/>
              </a:ext>
            </a:extLst>
          </p:cNvPr>
          <p:cNvSpPr/>
          <p:nvPr/>
        </p:nvSpPr>
        <p:spPr>
          <a:xfrm>
            <a:off x="6449609" y="3606997"/>
            <a:ext cx="48043" cy="7206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endParaRPr lang="en-US"/>
          </a:p>
        </p:txBody>
      </p:sp>
      <p:sp>
        <p:nvSpPr>
          <p:cNvPr id="64" name="Freeform: Shape 217">
            <a:extLst>
              <a:ext uri="{FF2B5EF4-FFF2-40B4-BE49-F238E27FC236}">
                <a16:creationId xmlns:a16="http://schemas.microsoft.com/office/drawing/2014/main" id="{35772348-233A-4C4A-9D97-5443CECFC6EA}"/>
              </a:ext>
            </a:extLst>
          </p:cNvPr>
          <p:cNvSpPr/>
          <p:nvPr/>
        </p:nvSpPr>
        <p:spPr>
          <a:xfrm>
            <a:off x="6487243" y="3606997"/>
            <a:ext cx="48043" cy="72065"/>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endParaRPr lang="en-US"/>
          </a:p>
        </p:txBody>
      </p:sp>
      <p:sp>
        <p:nvSpPr>
          <p:cNvPr id="65" name="Freeform: Shape 190">
            <a:extLst>
              <a:ext uri="{FF2B5EF4-FFF2-40B4-BE49-F238E27FC236}">
                <a16:creationId xmlns:a16="http://schemas.microsoft.com/office/drawing/2014/main" id="{58803F49-EEC2-7B47-A022-F76D52AE67AD}"/>
              </a:ext>
            </a:extLst>
          </p:cNvPr>
          <p:cNvSpPr/>
          <p:nvPr/>
        </p:nvSpPr>
        <p:spPr>
          <a:xfrm>
            <a:off x="6350205" y="4978137"/>
            <a:ext cx="300127" cy="19051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endParaRPr lang="en-US"/>
          </a:p>
        </p:txBody>
      </p:sp>
      <p:sp>
        <p:nvSpPr>
          <p:cNvPr id="66" name="Freeform: Shape 191">
            <a:extLst>
              <a:ext uri="{FF2B5EF4-FFF2-40B4-BE49-F238E27FC236}">
                <a16:creationId xmlns:a16="http://schemas.microsoft.com/office/drawing/2014/main" id="{BEE1784F-2A14-F442-9291-C69315E144D7}"/>
              </a:ext>
            </a:extLst>
          </p:cNvPr>
          <p:cNvSpPr/>
          <p:nvPr/>
        </p:nvSpPr>
        <p:spPr>
          <a:xfrm>
            <a:off x="6474693" y="5022243"/>
            <a:ext cx="70465" cy="39147"/>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endParaRPr lang="en-US"/>
          </a:p>
        </p:txBody>
      </p:sp>
      <p:sp>
        <p:nvSpPr>
          <p:cNvPr id="67" name="Freeform: Shape 192">
            <a:extLst>
              <a:ext uri="{FF2B5EF4-FFF2-40B4-BE49-F238E27FC236}">
                <a16:creationId xmlns:a16="http://schemas.microsoft.com/office/drawing/2014/main" id="{F8FA8457-E157-614A-A5A6-000E18607161}"/>
              </a:ext>
            </a:extLst>
          </p:cNvPr>
          <p:cNvSpPr/>
          <p:nvPr/>
        </p:nvSpPr>
        <p:spPr>
          <a:xfrm>
            <a:off x="6504444" y="5022243"/>
            <a:ext cx="10439" cy="101782"/>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endParaRPr lang="en-US"/>
          </a:p>
        </p:txBody>
      </p:sp>
      <p:sp>
        <p:nvSpPr>
          <p:cNvPr id="68" name="Freeform: Shape 193">
            <a:extLst>
              <a:ext uri="{FF2B5EF4-FFF2-40B4-BE49-F238E27FC236}">
                <a16:creationId xmlns:a16="http://schemas.microsoft.com/office/drawing/2014/main" id="{43610EF5-5FFF-474E-8646-06B82B3BBD98}"/>
              </a:ext>
            </a:extLst>
          </p:cNvPr>
          <p:cNvSpPr/>
          <p:nvPr/>
        </p:nvSpPr>
        <p:spPr>
          <a:xfrm>
            <a:off x="6436068" y="5098188"/>
            <a:ext cx="146149" cy="146148"/>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endParaRPr lang="en-US"/>
          </a:p>
        </p:txBody>
      </p:sp>
      <p:sp>
        <p:nvSpPr>
          <p:cNvPr id="69" name="Freeform: Shape 194">
            <a:extLst>
              <a:ext uri="{FF2B5EF4-FFF2-40B4-BE49-F238E27FC236}">
                <a16:creationId xmlns:a16="http://schemas.microsoft.com/office/drawing/2014/main" id="{968E2C9B-9E0F-CD47-9137-07F86D86DD8A}"/>
              </a:ext>
            </a:extLst>
          </p:cNvPr>
          <p:cNvSpPr/>
          <p:nvPr/>
        </p:nvSpPr>
        <p:spPr>
          <a:xfrm>
            <a:off x="6504444" y="5130549"/>
            <a:ext cx="10439" cy="83513"/>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endParaRPr lang="en-US"/>
          </a:p>
        </p:txBody>
      </p:sp>
      <p:sp>
        <p:nvSpPr>
          <p:cNvPr id="70" name="Freeform: Shape 195">
            <a:extLst>
              <a:ext uri="{FF2B5EF4-FFF2-40B4-BE49-F238E27FC236}">
                <a16:creationId xmlns:a16="http://schemas.microsoft.com/office/drawing/2014/main" id="{46C3FF69-43D1-D84E-A73D-770CEB637997}"/>
              </a:ext>
            </a:extLst>
          </p:cNvPr>
          <p:cNvSpPr/>
          <p:nvPr/>
        </p:nvSpPr>
        <p:spPr>
          <a:xfrm>
            <a:off x="6537589" y="5130549"/>
            <a:ext cx="10439" cy="83513"/>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endParaRPr lang="en-US"/>
          </a:p>
        </p:txBody>
      </p:sp>
      <p:sp>
        <p:nvSpPr>
          <p:cNvPr id="71" name="Freeform: Shape 196">
            <a:extLst>
              <a:ext uri="{FF2B5EF4-FFF2-40B4-BE49-F238E27FC236}">
                <a16:creationId xmlns:a16="http://schemas.microsoft.com/office/drawing/2014/main" id="{7019A984-838C-5340-B7D6-BC9AD4206243}"/>
              </a:ext>
            </a:extLst>
          </p:cNvPr>
          <p:cNvSpPr/>
          <p:nvPr/>
        </p:nvSpPr>
        <p:spPr>
          <a:xfrm>
            <a:off x="6467124" y="5130549"/>
            <a:ext cx="10439" cy="83513"/>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endParaRPr lang="en-US"/>
          </a:p>
        </p:txBody>
      </p:sp>
      <p:grpSp>
        <p:nvGrpSpPr>
          <p:cNvPr id="72" name="Group 71">
            <a:extLst>
              <a:ext uri="{FF2B5EF4-FFF2-40B4-BE49-F238E27FC236}">
                <a16:creationId xmlns:a16="http://schemas.microsoft.com/office/drawing/2014/main" id="{B2E3483E-503D-DB4C-99AA-660D0719E086}"/>
              </a:ext>
            </a:extLst>
          </p:cNvPr>
          <p:cNvGrpSpPr/>
          <p:nvPr/>
        </p:nvGrpSpPr>
        <p:grpSpPr>
          <a:xfrm>
            <a:off x="9816106" y="1629079"/>
            <a:ext cx="840131" cy="3691455"/>
            <a:chOff x="10801796" y="2001610"/>
            <a:chExt cx="840131" cy="3691455"/>
          </a:xfrm>
        </p:grpSpPr>
        <p:sp>
          <p:nvSpPr>
            <p:cNvPr id="73" name="Rectangle: Rounded Corners 224">
              <a:extLst>
                <a:ext uri="{FF2B5EF4-FFF2-40B4-BE49-F238E27FC236}">
                  <a16:creationId xmlns:a16="http://schemas.microsoft.com/office/drawing/2014/main" id="{AD8A86AD-995A-F74C-B500-903CC12F56CC}"/>
                </a:ext>
              </a:extLst>
            </p:cNvPr>
            <p:cNvSpPr/>
            <p:nvPr/>
          </p:nvSpPr>
          <p:spPr bwMode="auto">
            <a:xfrm>
              <a:off x="10801796" y="2001610"/>
              <a:ext cx="840131" cy="3691455"/>
            </a:xfrm>
            <a:prstGeom prst="roundRect">
              <a:avLst>
                <a:gd name="adj" fmla="val 2556"/>
              </a:avLst>
            </a:prstGeom>
            <a:solidFill>
              <a:srgbClr val="4C9CD7"/>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bg1"/>
                  </a:solidFill>
                  <a:cs typeface="Segoe UI" panose="020B0502040204020203" pitchFamily="34" charset="0"/>
                </a:rPr>
                <a:t>Azure Container Registry (ACR)</a:t>
              </a:r>
            </a:p>
          </p:txBody>
        </p:sp>
        <p:grpSp>
          <p:nvGrpSpPr>
            <p:cNvPr id="74" name="Group 73">
              <a:extLst>
                <a:ext uri="{FF2B5EF4-FFF2-40B4-BE49-F238E27FC236}">
                  <a16:creationId xmlns:a16="http://schemas.microsoft.com/office/drawing/2014/main" id="{25AE4F4E-AAB4-E44D-9763-4C74E4DA866A}"/>
                </a:ext>
              </a:extLst>
            </p:cNvPr>
            <p:cNvGrpSpPr/>
            <p:nvPr/>
          </p:nvGrpSpPr>
          <p:grpSpPr>
            <a:xfrm>
              <a:off x="11201400" y="5321489"/>
              <a:ext cx="377703" cy="299345"/>
              <a:chOff x="11201400" y="5321489"/>
              <a:chExt cx="377703" cy="299345"/>
            </a:xfrm>
          </p:grpSpPr>
          <p:sp>
            <p:nvSpPr>
              <p:cNvPr id="75" name="Freeform: Shape 177">
                <a:extLst>
                  <a:ext uri="{FF2B5EF4-FFF2-40B4-BE49-F238E27FC236}">
                    <a16:creationId xmlns:a16="http://schemas.microsoft.com/office/drawing/2014/main" id="{C8CA0B16-1303-AE47-AC15-09E67F630E75}"/>
                  </a:ext>
                </a:extLst>
              </p:cNvPr>
              <p:cNvSpPr/>
              <p:nvPr/>
            </p:nvSpPr>
            <p:spPr>
              <a:xfrm>
                <a:off x="11201400" y="5321489"/>
                <a:ext cx="337497" cy="214237"/>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bg1"/>
                </a:solidFill>
                <a:prstDash val="solid"/>
                <a:round/>
              </a:ln>
            </p:spPr>
            <p:txBody>
              <a:bodyPr/>
              <a:lstStyle/>
              <a:p>
                <a:endParaRPr lang="en-US"/>
              </a:p>
            </p:txBody>
          </p:sp>
          <p:sp>
            <p:nvSpPr>
              <p:cNvPr id="76" name="Freeform: Shape 178">
                <a:extLst>
                  <a:ext uri="{FF2B5EF4-FFF2-40B4-BE49-F238E27FC236}">
                    <a16:creationId xmlns:a16="http://schemas.microsoft.com/office/drawing/2014/main" id="{5D39B54F-6553-6048-9A9D-DFF1640F52D5}"/>
                  </a:ext>
                </a:extLst>
              </p:cNvPr>
              <p:cNvSpPr/>
              <p:nvPr/>
            </p:nvSpPr>
            <p:spPr>
              <a:xfrm>
                <a:off x="11376605" y="5591193"/>
                <a:ext cx="202498" cy="29348"/>
              </a:xfrm>
              <a:custGeom>
                <a:avLst/>
                <a:gdLst/>
                <a:ahLst/>
                <a:cxnLst/>
                <a:rect l="0" t="0" r="0" b="0"/>
                <a:pathLst>
                  <a:path w="657225" h="95250">
                    <a:moveTo>
                      <a:pt x="21431" y="21431"/>
                    </a:moveTo>
                    <a:lnTo>
                      <a:pt x="170021" y="81439"/>
                    </a:lnTo>
                    <a:lnTo>
                      <a:pt x="640556" y="21431"/>
                    </a:lnTo>
                  </a:path>
                </a:pathLst>
              </a:custGeom>
              <a:noFill/>
              <a:ln w="6350" cap="rnd">
                <a:solidFill>
                  <a:schemeClr val="bg1"/>
                </a:solidFill>
                <a:prstDash val="solid"/>
                <a:round/>
              </a:ln>
            </p:spPr>
            <p:txBody>
              <a:bodyPr/>
              <a:lstStyle/>
              <a:p>
                <a:endParaRPr lang="en-US"/>
              </a:p>
            </p:txBody>
          </p:sp>
          <p:sp>
            <p:nvSpPr>
              <p:cNvPr id="77" name="Freeform: Shape 179">
                <a:extLst>
                  <a:ext uri="{FF2B5EF4-FFF2-40B4-BE49-F238E27FC236}">
                    <a16:creationId xmlns:a16="http://schemas.microsoft.com/office/drawing/2014/main" id="{CF8C53D6-7708-F843-ADAC-A5B3A549F7A4}"/>
                  </a:ext>
                </a:extLst>
              </p:cNvPr>
              <p:cNvSpPr/>
              <p:nvPr/>
            </p:nvSpPr>
            <p:spPr>
              <a:xfrm>
                <a:off x="11376605" y="5540715"/>
                <a:ext cx="11739" cy="61630"/>
              </a:xfrm>
              <a:custGeom>
                <a:avLst/>
                <a:gdLst/>
                <a:ahLst/>
                <a:cxnLst/>
                <a:rect l="0" t="0" r="0" b="0"/>
                <a:pathLst>
                  <a:path w="38100" h="200025">
                    <a:moveTo>
                      <a:pt x="21431" y="21431"/>
                    </a:moveTo>
                    <a:lnTo>
                      <a:pt x="21431" y="185261"/>
                    </a:lnTo>
                  </a:path>
                </a:pathLst>
              </a:custGeom>
              <a:ln w="6350" cap="rnd">
                <a:solidFill>
                  <a:schemeClr val="bg1"/>
                </a:solidFill>
                <a:prstDash val="solid"/>
                <a:round/>
              </a:ln>
            </p:spPr>
            <p:txBody>
              <a:bodyPr/>
              <a:lstStyle/>
              <a:p>
                <a:endParaRPr lang="en-US"/>
              </a:p>
            </p:txBody>
          </p:sp>
          <p:sp>
            <p:nvSpPr>
              <p:cNvPr id="78" name="Freeform: Shape 180">
                <a:extLst>
                  <a:ext uri="{FF2B5EF4-FFF2-40B4-BE49-F238E27FC236}">
                    <a16:creationId xmlns:a16="http://schemas.microsoft.com/office/drawing/2014/main" id="{FBE438A8-CECB-CD46-8CC0-AB3E7B5C7E98}"/>
                  </a:ext>
                </a:extLst>
              </p:cNvPr>
              <p:cNvSpPr/>
              <p:nvPr/>
            </p:nvSpPr>
            <p:spPr>
              <a:xfrm>
                <a:off x="11376605" y="5472922"/>
                <a:ext cx="11739" cy="61630"/>
              </a:xfrm>
              <a:custGeom>
                <a:avLst/>
                <a:gdLst/>
                <a:ahLst/>
                <a:cxnLst/>
                <a:rect l="0" t="0" r="0" b="0"/>
                <a:pathLst>
                  <a:path w="38100" h="200025">
                    <a:moveTo>
                      <a:pt x="21431" y="21431"/>
                    </a:moveTo>
                    <a:lnTo>
                      <a:pt x="21431" y="186214"/>
                    </a:lnTo>
                  </a:path>
                </a:pathLst>
              </a:custGeom>
              <a:ln w="6350" cap="rnd">
                <a:solidFill>
                  <a:schemeClr val="bg1"/>
                </a:solidFill>
                <a:prstDash val="solid"/>
                <a:round/>
              </a:ln>
            </p:spPr>
            <p:txBody>
              <a:bodyPr/>
              <a:lstStyle/>
              <a:p>
                <a:endParaRPr lang="en-US"/>
              </a:p>
            </p:txBody>
          </p:sp>
          <p:sp>
            <p:nvSpPr>
              <p:cNvPr id="79" name="Freeform: Shape 181">
                <a:extLst>
                  <a:ext uri="{FF2B5EF4-FFF2-40B4-BE49-F238E27FC236}">
                    <a16:creationId xmlns:a16="http://schemas.microsoft.com/office/drawing/2014/main" id="{5B117E3E-E702-714A-8106-0F0668A563F4}"/>
                  </a:ext>
                </a:extLst>
              </p:cNvPr>
              <p:cNvSpPr/>
              <p:nvPr/>
            </p:nvSpPr>
            <p:spPr>
              <a:xfrm>
                <a:off x="11376605" y="5452966"/>
                <a:ext cx="202498" cy="32282"/>
              </a:xfrm>
              <a:custGeom>
                <a:avLst/>
                <a:gdLst/>
                <a:ahLst/>
                <a:cxnLst/>
                <a:rect l="0" t="0" r="0" b="0"/>
                <a:pathLst>
                  <a:path w="657225" h="104775">
                    <a:moveTo>
                      <a:pt x="640556" y="86201"/>
                    </a:moveTo>
                    <a:lnTo>
                      <a:pt x="170974" y="21431"/>
                    </a:lnTo>
                    <a:lnTo>
                      <a:pt x="21431" y="82391"/>
                    </a:lnTo>
                  </a:path>
                </a:pathLst>
              </a:custGeom>
              <a:noFill/>
              <a:ln w="6350" cap="rnd">
                <a:solidFill>
                  <a:schemeClr val="bg1"/>
                </a:solidFill>
                <a:prstDash val="solid"/>
                <a:round/>
              </a:ln>
            </p:spPr>
            <p:txBody>
              <a:bodyPr/>
              <a:lstStyle/>
              <a:p>
                <a:endParaRPr lang="en-US"/>
              </a:p>
            </p:txBody>
          </p:sp>
          <p:sp>
            <p:nvSpPr>
              <p:cNvPr id="80" name="Freeform: Shape 182">
                <a:extLst>
                  <a:ext uri="{FF2B5EF4-FFF2-40B4-BE49-F238E27FC236}">
                    <a16:creationId xmlns:a16="http://schemas.microsoft.com/office/drawing/2014/main" id="{A6937DEC-1DE3-224F-96E4-60A73D058BBA}"/>
                  </a:ext>
                </a:extLst>
              </p:cNvPr>
              <p:cNvSpPr/>
              <p:nvPr/>
            </p:nvSpPr>
            <p:spPr>
              <a:xfrm>
                <a:off x="11422680" y="5452966"/>
                <a:ext cx="11739" cy="73369"/>
              </a:xfrm>
              <a:custGeom>
                <a:avLst/>
                <a:gdLst/>
                <a:ahLst/>
                <a:cxnLst/>
                <a:rect l="0" t="0" r="0" b="0"/>
                <a:pathLst>
                  <a:path w="38100" h="238125">
                    <a:moveTo>
                      <a:pt x="21431" y="220504"/>
                    </a:moveTo>
                    <a:lnTo>
                      <a:pt x="21431" y="21431"/>
                    </a:lnTo>
                  </a:path>
                </a:pathLst>
              </a:custGeom>
              <a:ln w="6350" cap="rnd">
                <a:solidFill>
                  <a:schemeClr val="bg1"/>
                </a:solidFill>
                <a:prstDash val="solid"/>
                <a:round/>
              </a:ln>
            </p:spPr>
            <p:txBody>
              <a:bodyPr/>
              <a:lstStyle/>
              <a:p>
                <a:endParaRPr lang="en-US"/>
              </a:p>
            </p:txBody>
          </p:sp>
          <p:sp>
            <p:nvSpPr>
              <p:cNvPr id="81" name="Freeform: Shape 183">
                <a:extLst>
                  <a:ext uri="{FF2B5EF4-FFF2-40B4-BE49-F238E27FC236}">
                    <a16:creationId xmlns:a16="http://schemas.microsoft.com/office/drawing/2014/main" id="{99B68328-ADCD-9047-BBC7-456F6F812A36}"/>
                  </a:ext>
                </a:extLst>
              </p:cNvPr>
              <p:cNvSpPr/>
              <p:nvPr/>
            </p:nvSpPr>
            <p:spPr>
              <a:xfrm>
                <a:off x="11422387" y="5532791"/>
                <a:ext cx="11739" cy="88043"/>
              </a:xfrm>
              <a:custGeom>
                <a:avLst/>
                <a:gdLst/>
                <a:ahLst/>
                <a:cxnLst/>
                <a:rect l="0" t="0" r="0" b="0"/>
                <a:pathLst>
                  <a:path w="38100" h="285750">
                    <a:moveTo>
                      <a:pt x="21431" y="270986"/>
                    </a:moveTo>
                    <a:lnTo>
                      <a:pt x="21431" y="21431"/>
                    </a:lnTo>
                  </a:path>
                </a:pathLst>
              </a:custGeom>
              <a:ln w="6350" cap="rnd">
                <a:solidFill>
                  <a:schemeClr val="bg1"/>
                </a:solidFill>
                <a:prstDash val="solid"/>
                <a:round/>
              </a:ln>
            </p:spPr>
            <p:txBody>
              <a:bodyPr/>
              <a:lstStyle/>
              <a:p>
                <a:endParaRPr lang="en-US"/>
              </a:p>
            </p:txBody>
          </p:sp>
          <p:sp>
            <p:nvSpPr>
              <p:cNvPr id="82" name="Freeform: Shape 184">
                <a:extLst>
                  <a:ext uri="{FF2B5EF4-FFF2-40B4-BE49-F238E27FC236}">
                    <a16:creationId xmlns:a16="http://schemas.microsoft.com/office/drawing/2014/main" id="{E5FE6640-C84F-AF45-B716-5FA9EF676253}"/>
                  </a:ext>
                </a:extLst>
              </p:cNvPr>
              <p:cNvSpPr/>
              <p:nvPr/>
            </p:nvSpPr>
            <p:spPr>
              <a:xfrm>
                <a:off x="11376605" y="5532791"/>
                <a:ext cx="58695" cy="20543"/>
              </a:xfrm>
              <a:custGeom>
                <a:avLst/>
                <a:gdLst/>
                <a:ahLst/>
                <a:cxnLst/>
                <a:rect l="0" t="0" r="0" b="0"/>
                <a:pathLst>
                  <a:path w="190500" h="66675">
                    <a:moveTo>
                      <a:pt x="21431" y="47149"/>
                    </a:moveTo>
                    <a:lnTo>
                      <a:pt x="170021" y="21431"/>
                    </a:lnTo>
                  </a:path>
                </a:pathLst>
              </a:custGeom>
              <a:ln w="6350" cap="rnd">
                <a:solidFill>
                  <a:schemeClr val="bg1"/>
                </a:solidFill>
                <a:prstDash val="solid"/>
                <a:round/>
              </a:ln>
            </p:spPr>
            <p:txBody>
              <a:bodyPr/>
              <a:lstStyle/>
              <a:p>
                <a:endParaRPr lang="en-US"/>
              </a:p>
            </p:txBody>
          </p:sp>
          <p:sp>
            <p:nvSpPr>
              <p:cNvPr id="83" name="Freeform: Shape 185">
                <a:extLst>
                  <a:ext uri="{FF2B5EF4-FFF2-40B4-BE49-F238E27FC236}">
                    <a16:creationId xmlns:a16="http://schemas.microsoft.com/office/drawing/2014/main" id="{0AE6821E-E837-1C42-A523-33572B754849}"/>
                  </a:ext>
                </a:extLst>
              </p:cNvPr>
              <p:cNvSpPr/>
              <p:nvPr/>
            </p:nvSpPr>
            <p:spPr>
              <a:xfrm>
                <a:off x="11376605" y="5514302"/>
                <a:ext cx="58695" cy="20543"/>
              </a:xfrm>
              <a:custGeom>
                <a:avLst/>
                <a:gdLst/>
                <a:ahLst/>
                <a:cxnLst/>
                <a:rect l="0" t="0" r="0" b="0"/>
                <a:pathLst>
                  <a:path w="190500" h="66675">
                    <a:moveTo>
                      <a:pt x="21431" y="51911"/>
                    </a:moveTo>
                    <a:lnTo>
                      <a:pt x="170974" y="21431"/>
                    </a:lnTo>
                  </a:path>
                </a:pathLst>
              </a:custGeom>
              <a:ln w="6350" cap="rnd">
                <a:solidFill>
                  <a:schemeClr val="bg1"/>
                </a:solidFill>
                <a:prstDash val="solid"/>
                <a:round/>
              </a:ln>
            </p:spPr>
            <p:txBody>
              <a:bodyPr/>
              <a:lstStyle/>
              <a:p>
                <a:endParaRPr lang="en-US"/>
              </a:p>
            </p:txBody>
          </p:sp>
          <p:sp>
            <p:nvSpPr>
              <p:cNvPr id="84" name="Freeform: Shape 186">
                <a:extLst>
                  <a:ext uri="{FF2B5EF4-FFF2-40B4-BE49-F238E27FC236}">
                    <a16:creationId xmlns:a16="http://schemas.microsoft.com/office/drawing/2014/main" id="{357B55DC-F8FC-AF46-96F7-AEC42F828CB4}"/>
                  </a:ext>
                </a:extLst>
              </p:cNvPr>
              <p:cNvSpPr/>
              <p:nvPr/>
            </p:nvSpPr>
            <p:spPr>
              <a:xfrm>
                <a:off x="11422387" y="5532791"/>
                <a:ext cx="155542" cy="17609"/>
              </a:xfrm>
              <a:custGeom>
                <a:avLst/>
                <a:gdLst/>
                <a:ahLst/>
                <a:cxnLst/>
                <a:rect l="0" t="0" r="0" b="0"/>
                <a:pathLst>
                  <a:path w="504825" h="57150">
                    <a:moveTo>
                      <a:pt x="21431" y="21431"/>
                    </a:moveTo>
                    <a:lnTo>
                      <a:pt x="491966" y="42386"/>
                    </a:lnTo>
                  </a:path>
                </a:pathLst>
              </a:custGeom>
              <a:ln w="6350" cap="rnd">
                <a:solidFill>
                  <a:schemeClr val="bg1"/>
                </a:solidFill>
                <a:prstDash val="solid"/>
                <a:round/>
              </a:ln>
            </p:spPr>
            <p:txBody>
              <a:bodyPr/>
              <a:lstStyle/>
              <a:p>
                <a:endParaRPr lang="en-US"/>
              </a:p>
            </p:txBody>
          </p:sp>
          <p:sp>
            <p:nvSpPr>
              <p:cNvPr id="85" name="Freeform: Shape 187">
                <a:extLst>
                  <a:ext uri="{FF2B5EF4-FFF2-40B4-BE49-F238E27FC236}">
                    <a16:creationId xmlns:a16="http://schemas.microsoft.com/office/drawing/2014/main" id="{82317A65-2E5A-EE4E-B7F8-038FB1458996}"/>
                  </a:ext>
                </a:extLst>
              </p:cNvPr>
              <p:cNvSpPr/>
              <p:nvPr/>
            </p:nvSpPr>
            <p:spPr>
              <a:xfrm>
                <a:off x="11422680" y="5514302"/>
                <a:ext cx="155542" cy="20543"/>
              </a:xfrm>
              <a:custGeom>
                <a:avLst/>
                <a:gdLst/>
                <a:ahLst/>
                <a:cxnLst/>
                <a:rect l="0" t="0" r="0" b="0"/>
                <a:pathLst>
                  <a:path w="504825" h="66675">
                    <a:moveTo>
                      <a:pt x="21431" y="21431"/>
                    </a:moveTo>
                    <a:lnTo>
                      <a:pt x="491014" y="51911"/>
                    </a:lnTo>
                  </a:path>
                </a:pathLst>
              </a:custGeom>
              <a:ln w="6350" cap="rnd">
                <a:solidFill>
                  <a:schemeClr val="bg1"/>
                </a:solidFill>
                <a:prstDash val="solid"/>
                <a:round/>
              </a:ln>
            </p:spPr>
            <p:txBody>
              <a:bodyPr/>
              <a:lstStyle/>
              <a:p>
                <a:endParaRPr lang="en-US"/>
              </a:p>
            </p:txBody>
          </p:sp>
          <p:sp>
            <p:nvSpPr>
              <p:cNvPr id="86" name="Freeform: Shape 188">
                <a:extLst>
                  <a:ext uri="{FF2B5EF4-FFF2-40B4-BE49-F238E27FC236}">
                    <a16:creationId xmlns:a16="http://schemas.microsoft.com/office/drawing/2014/main" id="{EE730B86-1161-984C-B284-902A3A5BAB71}"/>
                  </a:ext>
                </a:extLst>
              </p:cNvPr>
              <p:cNvSpPr/>
              <p:nvPr/>
            </p:nvSpPr>
            <p:spPr>
              <a:xfrm>
                <a:off x="11567364" y="5539248"/>
                <a:ext cx="11739" cy="64565"/>
              </a:xfrm>
              <a:custGeom>
                <a:avLst/>
                <a:gdLst/>
                <a:ahLst/>
                <a:cxnLst/>
                <a:rect l="0" t="0" r="0" b="0"/>
                <a:pathLst>
                  <a:path w="38100" h="209550">
                    <a:moveTo>
                      <a:pt x="21431" y="21431"/>
                    </a:moveTo>
                    <a:lnTo>
                      <a:pt x="21431" y="190024"/>
                    </a:lnTo>
                  </a:path>
                </a:pathLst>
              </a:custGeom>
              <a:ln w="6350" cap="rnd">
                <a:solidFill>
                  <a:schemeClr val="bg1"/>
                </a:solidFill>
                <a:prstDash val="solid"/>
                <a:round/>
              </a:ln>
            </p:spPr>
            <p:txBody>
              <a:bodyPr/>
              <a:lstStyle/>
              <a:p>
                <a:endParaRPr lang="en-US"/>
              </a:p>
            </p:txBody>
          </p:sp>
          <p:sp>
            <p:nvSpPr>
              <p:cNvPr id="87" name="Freeform: Shape 189">
                <a:extLst>
                  <a:ext uri="{FF2B5EF4-FFF2-40B4-BE49-F238E27FC236}">
                    <a16:creationId xmlns:a16="http://schemas.microsoft.com/office/drawing/2014/main" id="{EED7B361-CEE4-9442-AE9C-3C4803176E2F}"/>
                  </a:ext>
                </a:extLst>
              </p:cNvPr>
              <p:cNvSpPr/>
              <p:nvPr/>
            </p:nvSpPr>
            <p:spPr>
              <a:xfrm>
                <a:off x="11567364" y="5472922"/>
                <a:ext cx="11739" cy="61630"/>
              </a:xfrm>
              <a:custGeom>
                <a:avLst/>
                <a:gdLst/>
                <a:ahLst/>
                <a:cxnLst/>
                <a:rect l="0" t="0" r="0" b="0"/>
                <a:pathLst>
                  <a:path w="38100" h="200025">
                    <a:moveTo>
                      <a:pt x="21431" y="21431"/>
                    </a:moveTo>
                    <a:lnTo>
                      <a:pt x="21431" y="186214"/>
                    </a:lnTo>
                  </a:path>
                </a:pathLst>
              </a:custGeom>
              <a:ln w="6350" cap="rnd">
                <a:solidFill>
                  <a:schemeClr val="bg1"/>
                </a:solidFill>
                <a:prstDash val="solid"/>
                <a:round/>
              </a:ln>
            </p:spPr>
            <p:txBody>
              <a:bodyPr/>
              <a:lstStyle/>
              <a:p>
                <a:endParaRPr lang="en-US"/>
              </a:p>
            </p:txBody>
          </p:sp>
        </p:grpSp>
      </p:grpSp>
      <p:sp>
        <p:nvSpPr>
          <p:cNvPr id="88" name="Freeform 5">
            <a:extLst>
              <a:ext uri="{FF2B5EF4-FFF2-40B4-BE49-F238E27FC236}">
                <a16:creationId xmlns:a16="http://schemas.microsoft.com/office/drawing/2014/main" id="{D52F40D5-F3F9-C547-9CFD-82DD17466A38}"/>
              </a:ext>
            </a:extLst>
          </p:cNvPr>
          <p:cNvSpPr>
            <a:spLocks/>
          </p:cNvSpPr>
          <p:nvPr/>
        </p:nvSpPr>
        <p:spPr bwMode="auto">
          <a:xfrm>
            <a:off x="6554069" y="5627040"/>
            <a:ext cx="427346" cy="266364"/>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5">
            <a:extLst>
              <a:ext uri="{FF2B5EF4-FFF2-40B4-BE49-F238E27FC236}">
                <a16:creationId xmlns:a16="http://schemas.microsoft.com/office/drawing/2014/main" id="{51E305B0-212D-AC45-9F2F-F18345AE4D72}"/>
              </a:ext>
            </a:extLst>
          </p:cNvPr>
          <p:cNvSpPr>
            <a:spLocks/>
          </p:cNvSpPr>
          <p:nvPr/>
        </p:nvSpPr>
        <p:spPr bwMode="auto">
          <a:xfrm>
            <a:off x="4581673" y="4885366"/>
            <a:ext cx="316288" cy="19714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0" name="Graphic 89">
            <a:extLst>
              <a:ext uri="{FF2B5EF4-FFF2-40B4-BE49-F238E27FC236}">
                <a16:creationId xmlns:a16="http://schemas.microsoft.com/office/drawing/2014/main" id="{3EE774E9-9D66-8A49-A10A-DE55D00410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30370" y="1485781"/>
            <a:ext cx="227028" cy="229320"/>
          </a:xfrm>
          <a:prstGeom prst="rect">
            <a:avLst/>
          </a:prstGeom>
        </p:spPr>
      </p:pic>
      <p:pic>
        <p:nvPicPr>
          <p:cNvPr id="91" name="Graphic 90">
            <a:extLst>
              <a:ext uri="{FF2B5EF4-FFF2-40B4-BE49-F238E27FC236}">
                <a16:creationId xmlns:a16="http://schemas.microsoft.com/office/drawing/2014/main" id="{74B73924-F331-1047-887A-8847A4C5BA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11677" y="2828561"/>
            <a:ext cx="276260" cy="287772"/>
          </a:xfrm>
          <a:prstGeom prst="rect">
            <a:avLst/>
          </a:prstGeom>
        </p:spPr>
      </p:pic>
      <p:pic>
        <p:nvPicPr>
          <p:cNvPr id="92" name="Graphic 91">
            <a:extLst>
              <a:ext uri="{FF2B5EF4-FFF2-40B4-BE49-F238E27FC236}">
                <a16:creationId xmlns:a16="http://schemas.microsoft.com/office/drawing/2014/main" id="{6263EE6A-9831-4849-B338-EE8A9E12D2B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40331" y="3491047"/>
            <a:ext cx="249580" cy="286450"/>
          </a:xfrm>
          <a:prstGeom prst="rect">
            <a:avLst/>
          </a:prstGeom>
        </p:spPr>
      </p:pic>
      <p:pic>
        <p:nvPicPr>
          <p:cNvPr id="93" name="Graphic 92">
            <a:extLst>
              <a:ext uri="{FF2B5EF4-FFF2-40B4-BE49-F238E27FC236}">
                <a16:creationId xmlns:a16="http://schemas.microsoft.com/office/drawing/2014/main" id="{B1F2E3FB-DE00-E24E-926D-B957AD9B9CC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75205" y="4206613"/>
            <a:ext cx="309391" cy="220324"/>
          </a:xfrm>
          <a:prstGeom prst="rect">
            <a:avLst/>
          </a:prstGeom>
        </p:spPr>
      </p:pic>
      <p:pic>
        <p:nvPicPr>
          <p:cNvPr id="94" name="Graphic 93">
            <a:extLst>
              <a:ext uri="{FF2B5EF4-FFF2-40B4-BE49-F238E27FC236}">
                <a16:creationId xmlns:a16="http://schemas.microsoft.com/office/drawing/2014/main" id="{D810C336-972E-4140-97FA-36E1C36B9F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07203" y="2149213"/>
            <a:ext cx="277922" cy="277922"/>
          </a:xfrm>
          <a:prstGeom prst="rect">
            <a:avLst/>
          </a:prstGeom>
        </p:spPr>
      </p:pic>
      <p:pic>
        <p:nvPicPr>
          <p:cNvPr id="95" name="Graphic 94">
            <a:extLst>
              <a:ext uri="{FF2B5EF4-FFF2-40B4-BE49-F238E27FC236}">
                <a16:creationId xmlns:a16="http://schemas.microsoft.com/office/drawing/2014/main" id="{C439EBDA-F077-7642-89E2-48E7BAF8B15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18911" y="3482713"/>
            <a:ext cx="298261" cy="278929"/>
          </a:xfrm>
          <a:prstGeom prst="rect">
            <a:avLst/>
          </a:prstGeom>
        </p:spPr>
      </p:pic>
      <p:pic>
        <p:nvPicPr>
          <p:cNvPr id="96" name="Graphic 95">
            <a:extLst>
              <a:ext uri="{FF2B5EF4-FFF2-40B4-BE49-F238E27FC236}">
                <a16:creationId xmlns:a16="http://schemas.microsoft.com/office/drawing/2014/main" id="{EFA04A04-9DA1-D84D-A38C-F497628F728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01956" y="3503835"/>
            <a:ext cx="300907" cy="266594"/>
          </a:xfrm>
          <a:prstGeom prst="rect">
            <a:avLst/>
          </a:prstGeom>
        </p:spPr>
      </p:pic>
      <p:pic>
        <p:nvPicPr>
          <p:cNvPr id="97" name="Graphic 96">
            <a:extLst>
              <a:ext uri="{FF2B5EF4-FFF2-40B4-BE49-F238E27FC236}">
                <a16:creationId xmlns:a16="http://schemas.microsoft.com/office/drawing/2014/main" id="{54CAB3E2-F69C-7547-916A-5F93198C103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813863" y="5011260"/>
            <a:ext cx="299391" cy="238577"/>
          </a:xfrm>
          <a:prstGeom prst="rect">
            <a:avLst/>
          </a:prstGeom>
        </p:spPr>
      </p:pic>
      <p:pic>
        <p:nvPicPr>
          <p:cNvPr id="98" name="Graphic 97">
            <a:extLst>
              <a:ext uri="{FF2B5EF4-FFF2-40B4-BE49-F238E27FC236}">
                <a16:creationId xmlns:a16="http://schemas.microsoft.com/office/drawing/2014/main" id="{5E749721-0AD4-0241-B8E9-4D6CDD7754F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301956" y="4998035"/>
            <a:ext cx="283018" cy="236238"/>
          </a:xfrm>
          <a:prstGeom prst="rect">
            <a:avLst/>
          </a:prstGeom>
        </p:spPr>
      </p:pic>
      <p:pic>
        <p:nvPicPr>
          <p:cNvPr id="99" name="Picture 98">
            <a:extLst>
              <a:ext uri="{FF2B5EF4-FFF2-40B4-BE49-F238E27FC236}">
                <a16:creationId xmlns:a16="http://schemas.microsoft.com/office/drawing/2014/main" id="{B8617B26-6F67-3D4B-BE30-4D5BAADF104C}"/>
              </a:ext>
            </a:extLst>
          </p:cNvPr>
          <p:cNvPicPr>
            <a:picLocks noChangeAspect="1"/>
          </p:cNvPicPr>
          <p:nvPr/>
        </p:nvPicPr>
        <p:blipFill rotWithShape="1">
          <a:blip r:embed="rId21"/>
          <a:srcRect t="13129" r="7843"/>
          <a:stretch/>
        </p:blipFill>
        <p:spPr>
          <a:xfrm>
            <a:off x="2730224" y="2888348"/>
            <a:ext cx="236025" cy="222484"/>
          </a:xfrm>
          <a:prstGeom prst="rect">
            <a:avLst/>
          </a:prstGeom>
        </p:spPr>
      </p:pic>
      <p:pic>
        <p:nvPicPr>
          <p:cNvPr id="100" name="Picture 99">
            <a:extLst>
              <a:ext uri="{FF2B5EF4-FFF2-40B4-BE49-F238E27FC236}">
                <a16:creationId xmlns:a16="http://schemas.microsoft.com/office/drawing/2014/main" id="{847FA2BA-4EDA-C04C-8969-3F3D457E255E}"/>
              </a:ext>
            </a:extLst>
          </p:cNvPr>
          <p:cNvPicPr>
            <a:picLocks noChangeAspect="1"/>
          </p:cNvPicPr>
          <p:nvPr/>
        </p:nvPicPr>
        <p:blipFill rotWithShape="1">
          <a:blip r:embed="rId22" cstate="print">
            <a:extLst>
              <a:ext uri="{28A0092B-C50C-407E-A947-70E740481C1C}">
                <a14:useLocalDpi xmlns:a14="http://schemas.microsoft.com/office/drawing/2010/main"/>
              </a:ext>
            </a:extLst>
          </a:blip>
          <a:srcRect/>
          <a:stretch/>
        </p:blipFill>
        <p:spPr>
          <a:xfrm>
            <a:off x="2713155" y="3574669"/>
            <a:ext cx="261234" cy="189633"/>
          </a:xfrm>
          <a:prstGeom prst="rect">
            <a:avLst/>
          </a:prstGeom>
        </p:spPr>
      </p:pic>
      <p:pic>
        <p:nvPicPr>
          <p:cNvPr id="101" name="Picture 100">
            <a:extLst>
              <a:ext uri="{FF2B5EF4-FFF2-40B4-BE49-F238E27FC236}">
                <a16:creationId xmlns:a16="http://schemas.microsoft.com/office/drawing/2014/main" id="{84DC5FB7-9632-4045-ABC5-B962655212E0}"/>
              </a:ext>
            </a:extLst>
          </p:cNvPr>
          <p:cNvPicPr>
            <a:picLocks noChangeAspect="1"/>
          </p:cNvPicPr>
          <p:nvPr/>
        </p:nvPicPr>
        <p:blipFill rotWithShape="1">
          <a:blip r:embed="rId23"/>
          <a:srcRect b="30380"/>
          <a:stretch/>
        </p:blipFill>
        <p:spPr>
          <a:xfrm>
            <a:off x="2679120" y="4265857"/>
            <a:ext cx="314520" cy="183803"/>
          </a:xfrm>
          <a:prstGeom prst="rect">
            <a:avLst/>
          </a:prstGeom>
        </p:spPr>
      </p:pic>
      <p:pic>
        <p:nvPicPr>
          <p:cNvPr id="102" name="Graphic 101">
            <a:extLst>
              <a:ext uri="{FF2B5EF4-FFF2-40B4-BE49-F238E27FC236}">
                <a16:creationId xmlns:a16="http://schemas.microsoft.com/office/drawing/2014/main" id="{051AB39C-2F5F-D94F-99FA-7887D4E82B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81487" y="1485781"/>
            <a:ext cx="227028" cy="229320"/>
          </a:xfrm>
          <a:prstGeom prst="rect">
            <a:avLst/>
          </a:prstGeom>
        </p:spPr>
      </p:pic>
      <p:pic>
        <p:nvPicPr>
          <p:cNvPr id="103" name="Picture 102">
            <a:extLst>
              <a:ext uri="{FF2B5EF4-FFF2-40B4-BE49-F238E27FC236}">
                <a16:creationId xmlns:a16="http://schemas.microsoft.com/office/drawing/2014/main" id="{05D3D383-127F-1B46-8C86-0ED38EAE9F1D}"/>
              </a:ext>
            </a:extLst>
          </p:cNvPr>
          <p:cNvPicPr>
            <a:picLocks noChangeAspect="1"/>
          </p:cNvPicPr>
          <p:nvPr/>
        </p:nvPicPr>
        <p:blipFill rotWithShape="1">
          <a:blip r:embed="rId2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732175" y="4838306"/>
            <a:ext cx="234032" cy="288638"/>
          </a:xfrm>
          <a:prstGeom prst="rect">
            <a:avLst/>
          </a:prstGeom>
        </p:spPr>
      </p:pic>
      <p:sp>
        <p:nvSpPr>
          <p:cNvPr id="104" name="Freeform 5">
            <a:extLst>
              <a:ext uri="{FF2B5EF4-FFF2-40B4-BE49-F238E27FC236}">
                <a16:creationId xmlns:a16="http://schemas.microsoft.com/office/drawing/2014/main" id="{4DE8D311-5315-2146-B2F3-EC0E7605ACBD}"/>
              </a:ext>
            </a:extLst>
          </p:cNvPr>
          <p:cNvSpPr>
            <a:spLocks/>
          </p:cNvSpPr>
          <p:nvPr/>
        </p:nvSpPr>
        <p:spPr bwMode="auto">
          <a:xfrm>
            <a:off x="5231773" y="5627040"/>
            <a:ext cx="427346" cy="266364"/>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731029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72"/>
                                        </p:tgtEl>
                                      </p:cBhvr>
                                    </p:animEffect>
                                    <p:animScale>
                                      <p:cBhvr>
                                        <p:cTn id="7" dur="1000" autoRev="1" fill="hold"/>
                                        <p:tgtEl>
                                          <p:spTgt spid="7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637870-2417-1C46-BF3D-18D61B2D4C08}"/>
              </a:ext>
            </a:extLst>
          </p:cNvPr>
          <p:cNvSpPr>
            <a:spLocks noGrp="1"/>
          </p:cNvSpPr>
          <p:nvPr>
            <p:ph type="title"/>
          </p:nvPr>
        </p:nvSpPr>
        <p:spPr>
          <a:xfrm>
            <a:off x="588263" y="457200"/>
            <a:ext cx="11018520" cy="553998"/>
          </a:xfrm>
        </p:spPr>
        <p:txBody>
          <a:bodyPr/>
          <a:lstStyle/>
          <a:p>
            <a:r>
              <a:rPr lang="en-US"/>
              <a:t>What are containers</a:t>
            </a:r>
          </a:p>
        </p:txBody>
      </p:sp>
      <p:sp>
        <p:nvSpPr>
          <p:cNvPr id="4" name="Text Placeholder 3">
            <a:extLst>
              <a:ext uri="{FF2B5EF4-FFF2-40B4-BE49-F238E27FC236}">
                <a16:creationId xmlns:a16="http://schemas.microsoft.com/office/drawing/2014/main" id="{42F63CCA-4C12-6844-BDA8-243E8A3DD7D3}"/>
              </a:ext>
            </a:extLst>
          </p:cNvPr>
          <p:cNvSpPr>
            <a:spLocks noGrp="1"/>
          </p:cNvSpPr>
          <p:nvPr>
            <p:ph type="body" sz="quarter" idx="10"/>
          </p:nvPr>
        </p:nvSpPr>
        <p:spPr>
          <a:xfrm>
            <a:off x="584200" y="1779318"/>
            <a:ext cx="11018520" cy="3323987"/>
          </a:xfrm>
        </p:spPr>
        <p:txBody>
          <a:bodyPr/>
          <a:lstStyle/>
          <a:p>
            <a:r>
              <a:rPr lang="en-US"/>
              <a:t>A container is a </a:t>
            </a:r>
            <a:r>
              <a:rPr lang="en-US" u="sng"/>
              <a:t>standard unit of software</a:t>
            </a:r>
            <a:r>
              <a:rPr lang="en-US"/>
              <a:t> that packages up code and all its dependencies so the application runs quickly and reliably from one computing environment to another.</a:t>
            </a:r>
          </a:p>
          <a:p>
            <a:r>
              <a:rPr lang="en-US"/>
              <a:t>It includes everything needed to run the application: code, runtime, system tools and libraries as well as settings.</a:t>
            </a:r>
          </a:p>
          <a:p>
            <a:r>
              <a:rPr lang="en-US"/>
              <a:t>Multiple containers are run by a single OS kernel, therefore are more lightweight than virtual machines.</a:t>
            </a:r>
          </a:p>
        </p:txBody>
      </p:sp>
    </p:spTree>
    <p:extLst>
      <p:ext uri="{BB962C8B-B14F-4D97-AF65-F5344CB8AC3E}">
        <p14:creationId xmlns:p14="http://schemas.microsoft.com/office/powerpoint/2010/main" val="133579589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276D44B-E034-7942-AA26-4BCD3469DAF3}"/>
              </a:ext>
            </a:extLst>
          </p:cNvPr>
          <p:cNvSpPr>
            <a:spLocks noGrp="1"/>
          </p:cNvSpPr>
          <p:nvPr>
            <p:ph type="title"/>
          </p:nvPr>
        </p:nvSpPr>
        <p:spPr>
          <a:xfrm>
            <a:off x="585216" y="2537210"/>
            <a:ext cx="5510784" cy="997196"/>
          </a:xfrm>
        </p:spPr>
        <p:txBody>
          <a:bodyPr/>
          <a:lstStyle/>
          <a:p>
            <a:r>
              <a:rPr lang="en-US"/>
              <a:t>Azure Container Instances</a:t>
            </a:r>
            <a:br>
              <a:rPr lang="en-US"/>
            </a:br>
            <a:r>
              <a:rPr lang="en-US"/>
              <a:t>(ACI)</a:t>
            </a:r>
          </a:p>
        </p:txBody>
      </p:sp>
    </p:spTree>
    <p:extLst>
      <p:ext uri="{BB962C8B-B14F-4D97-AF65-F5344CB8AC3E}">
        <p14:creationId xmlns:p14="http://schemas.microsoft.com/office/powerpoint/2010/main" val="374475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4869FA4-F82B-244E-8382-F310784D3708}"/>
              </a:ext>
            </a:extLst>
          </p:cNvPr>
          <p:cNvSpPr>
            <a:spLocks noGrp="1"/>
          </p:cNvSpPr>
          <p:nvPr>
            <p:ph type="body" sz="quarter" idx="13"/>
          </p:nvPr>
        </p:nvSpPr>
        <p:spPr/>
        <p:txBody>
          <a:bodyPr/>
          <a:lstStyle/>
          <a:p>
            <a:r>
              <a:rPr lang="en-US"/>
              <a:t>Run Containers with a single command</a:t>
            </a:r>
          </a:p>
        </p:txBody>
      </p:sp>
      <p:sp>
        <p:nvSpPr>
          <p:cNvPr id="3" name="Title 2">
            <a:extLst>
              <a:ext uri="{FF2B5EF4-FFF2-40B4-BE49-F238E27FC236}">
                <a16:creationId xmlns:a16="http://schemas.microsoft.com/office/drawing/2014/main" id="{6A57E477-247E-2748-BD90-3697983427D0}"/>
              </a:ext>
            </a:extLst>
          </p:cNvPr>
          <p:cNvSpPr>
            <a:spLocks noGrp="1"/>
          </p:cNvSpPr>
          <p:nvPr>
            <p:ph type="title"/>
          </p:nvPr>
        </p:nvSpPr>
        <p:spPr/>
        <p:txBody>
          <a:bodyPr/>
          <a:lstStyle/>
          <a:p>
            <a:r>
              <a:rPr lang="en-US">
                <a:cs typeface="Segoe UI"/>
              </a:rPr>
              <a:t>What is Azure Container Instances (ACI)? </a:t>
            </a:r>
            <a:endParaRPr lang="en-US"/>
          </a:p>
        </p:txBody>
      </p:sp>
      <p:sp>
        <p:nvSpPr>
          <p:cNvPr id="5" name="Text Placeholder 4">
            <a:extLst>
              <a:ext uri="{FF2B5EF4-FFF2-40B4-BE49-F238E27FC236}">
                <a16:creationId xmlns:a16="http://schemas.microsoft.com/office/drawing/2014/main" id="{F1100CF6-58A8-1D49-9EEE-CFE3D9373409}"/>
              </a:ext>
            </a:extLst>
          </p:cNvPr>
          <p:cNvSpPr>
            <a:spLocks noGrp="1"/>
          </p:cNvSpPr>
          <p:nvPr>
            <p:ph type="body" sz="quarter" idx="15"/>
          </p:nvPr>
        </p:nvSpPr>
        <p:spPr/>
        <p:txBody>
          <a:bodyPr/>
          <a:lstStyle/>
          <a:p>
            <a:r>
              <a:rPr lang="en-US"/>
              <a:t>Per-second Billing</a:t>
            </a:r>
          </a:p>
        </p:txBody>
      </p:sp>
      <p:sp>
        <p:nvSpPr>
          <p:cNvPr id="6" name="Text Placeholder 5">
            <a:extLst>
              <a:ext uri="{FF2B5EF4-FFF2-40B4-BE49-F238E27FC236}">
                <a16:creationId xmlns:a16="http://schemas.microsoft.com/office/drawing/2014/main" id="{218A17C0-3327-A643-856A-291287E84A67}"/>
              </a:ext>
            </a:extLst>
          </p:cNvPr>
          <p:cNvSpPr>
            <a:spLocks noGrp="1"/>
          </p:cNvSpPr>
          <p:nvPr>
            <p:ph type="body" sz="quarter" idx="17"/>
          </p:nvPr>
        </p:nvSpPr>
        <p:spPr/>
        <p:txBody>
          <a:bodyPr/>
          <a:lstStyle/>
          <a:p>
            <a:r>
              <a:rPr lang="en-US"/>
              <a:t>No virtual machine management</a:t>
            </a:r>
          </a:p>
        </p:txBody>
      </p:sp>
      <p:pic>
        <p:nvPicPr>
          <p:cNvPr id="13" name="Content Placeholder 12">
            <a:extLst>
              <a:ext uri="{FF2B5EF4-FFF2-40B4-BE49-F238E27FC236}">
                <a16:creationId xmlns:a16="http://schemas.microsoft.com/office/drawing/2014/main" id="{C30655FB-C380-0646-86E2-0ABFF57B182F}"/>
              </a:ext>
            </a:extLst>
          </p:cNvPr>
          <p:cNvPicPr>
            <a:picLocks noGrp="1" noChangeAspect="1"/>
          </p:cNvPicPr>
          <p:nvPr>
            <p:ph sz="quarter" idx="34"/>
          </p:nvPr>
        </p:nvPicPr>
        <p:blipFill>
          <a:blip r:embed="rId3">
            <a:duotone>
              <a:schemeClr val="accent1">
                <a:shade val="45000"/>
                <a:satMod val="135000"/>
              </a:schemeClr>
              <a:prstClr val="white"/>
            </a:duotone>
          </a:blip>
          <a:srcRect/>
          <a:stretch/>
        </p:blipFill>
        <p:spPr>
          <a:xfrm>
            <a:off x="811898" y="3306064"/>
            <a:ext cx="471195" cy="837680"/>
          </a:xfrm>
        </p:spPr>
      </p:pic>
      <p:pic>
        <p:nvPicPr>
          <p:cNvPr id="15" name="Content Placeholder 14">
            <a:extLst>
              <a:ext uri="{FF2B5EF4-FFF2-40B4-BE49-F238E27FC236}">
                <a16:creationId xmlns:a16="http://schemas.microsoft.com/office/drawing/2014/main" id="{CC21DCA4-A030-A244-9725-6B490DDEBD73}"/>
              </a:ext>
            </a:extLst>
          </p:cNvPr>
          <p:cNvPicPr>
            <a:picLocks noGrp="1" noChangeAspect="1"/>
          </p:cNvPicPr>
          <p:nvPr>
            <p:ph sz="quarter" idx="35"/>
          </p:nvPr>
        </p:nvPicPr>
        <p:blipFill>
          <a:blip r:embed="rId4">
            <a:duotone>
              <a:schemeClr val="accent1">
                <a:shade val="45000"/>
                <a:satMod val="135000"/>
              </a:schemeClr>
              <a:prstClr val="white"/>
            </a:duotone>
          </a:blip>
          <a:srcRect/>
          <a:stretch/>
        </p:blipFill>
        <p:spPr>
          <a:xfrm>
            <a:off x="769302" y="4706392"/>
            <a:ext cx="588731" cy="630783"/>
          </a:xfrm>
        </p:spPr>
      </p:pic>
      <p:pic>
        <p:nvPicPr>
          <p:cNvPr id="17" name="Content Placeholder 16">
            <a:extLst>
              <a:ext uri="{FF2B5EF4-FFF2-40B4-BE49-F238E27FC236}">
                <a16:creationId xmlns:a16="http://schemas.microsoft.com/office/drawing/2014/main" id="{48358DEC-E26E-9541-B06E-A520887F38D8}"/>
              </a:ext>
            </a:extLst>
          </p:cNvPr>
          <p:cNvPicPr>
            <a:picLocks noGrp="1" noChangeAspect="1"/>
          </p:cNvPicPr>
          <p:nvPr>
            <p:ph sz="quarter" idx="36"/>
          </p:nvPr>
        </p:nvPicPr>
        <p:blipFill>
          <a:blip r:embed="rId5">
            <a:duotone>
              <a:schemeClr val="accent1">
                <a:shade val="45000"/>
                <a:satMod val="135000"/>
              </a:schemeClr>
              <a:prstClr val="white"/>
            </a:duotone>
          </a:blip>
          <a:srcRect/>
          <a:stretch/>
        </p:blipFill>
        <p:spPr>
          <a:xfrm>
            <a:off x="721405" y="2107655"/>
            <a:ext cx="720895" cy="630783"/>
          </a:xfrm>
        </p:spPr>
      </p:pic>
    </p:spTree>
    <p:extLst>
      <p:ext uri="{BB962C8B-B14F-4D97-AF65-F5344CB8AC3E}">
        <p14:creationId xmlns:p14="http://schemas.microsoft.com/office/powerpoint/2010/main" val="183427004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C23537F-840C-054B-9AD3-636C14327E18}"/>
              </a:ext>
            </a:extLst>
          </p:cNvPr>
          <p:cNvSpPr>
            <a:spLocks noGrp="1"/>
          </p:cNvSpPr>
          <p:nvPr>
            <p:ph type="body" sz="quarter" idx="11"/>
          </p:nvPr>
        </p:nvSpPr>
        <p:spPr>
          <a:xfrm>
            <a:off x="588263" y="498393"/>
            <a:ext cx="11018520" cy="1625060"/>
          </a:xfrm>
        </p:spPr>
        <p:txBody>
          <a:bodyPr/>
          <a:lstStyle/>
          <a:p>
            <a:r>
              <a:rPr lang="en-US" sz="2400"/>
              <a:t>$ </a:t>
            </a:r>
            <a:r>
              <a:rPr lang="en-US" sz="2400" err="1">
                <a:solidFill>
                  <a:schemeClr val="accent1"/>
                </a:solidFill>
              </a:rPr>
              <a:t>az</a:t>
            </a:r>
            <a:r>
              <a:rPr lang="en-US" sz="2400">
                <a:solidFill>
                  <a:schemeClr val="accent1"/>
                </a:solidFill>
              </a:rPr>
              <a:t> group create </a:t>
            </a:r>
            <a:r>
              <a:rPr lang="en-US" sz="2400"/>
              <a:t>--name </a:t>
            </a:r>
            <a:r>
              <a:rPr lang="en-US" sz="2400" err="1"/>
              <a:t>myResourceGroup</a:t>
            </a:r>
            <a:r>
              <a:rPr lang="en-US" sz="2400"/>
              <a:t> --location </a:t>
            </a:r>
            <a:r>
              <a:rPr lang="en-US" sz="2400" err="1"/>
              <a:t>eastus</a:t>
            </a:r>
            <a:endParaRPr lang="en-US" sz="2400"/>
          </a:p>
          <a:p>
            <a:endParaRPr lang="en-US" sz="2400"/>
          </a:p>
          <a:p>
            <a:r>
              <a:rPr lang="en-US" sz="2400"/>
              <a:t>$ </a:t>
            </a:r>
            <a:r>
              <a:rPr lang="en-US" sz="2400" err="1">
                <a:solidFill>
                  <a:schemeClr val="accent1"/>
                </a:solidFill>
              </a:rPr>
              <a:t>az</a:t>
            </a:r>
            <a:r>
              <a:rPr lang="en-US" sz="2400">
                <a:solidFill>
                  <a:schemeClr val="accent1"/>
                </a:solidFill>
              </a:rPr>
              <a:t> container create </a:t>
            </a:r>
            <a:r>
              <a:rPr lang="en-US" sz="2400"/>
              <a:t>-n </a:t>
            </a:r>
            <a:r>
              <a:rPr lang="en-US" sz="2400" err="1"/>
              <a:t>mycontainer</a:t>
            </a:r>
            <a:r>
              <a:rPr lang="en-US" sz="2400"/>
              <a:t> --image </a:t>
            </a:r>
            <a:r>
              <a:rPr lang="en-US" sz="2400" err="1"/>
              <a:t>microsoft</a:t>
            </a:r>
            <a:r>
              <a:rPr lang="en-US" sz="2400"/>
              <a:t>/</a:t>
            </a:r>
            <a:r>
              <a:rPr lang="en-US" sz="2400" err="1"/>
              <a:t>aci-helloworld</a:t>
            </a:r>
            <a:r>
              <a:rPr lang="en-US" sz="2400"/>
              <a:t> -g </a:t>
            </a:r>
            <a:r>
              <a:rPr lang="en-US" sz="2400" err="1"/>
              <a:t>myResourceGroup</a:t>
            </a:r>
            <a:r>
              <a:rPr lang="en-US" sz="2400"/>
              <a:t> --</a:t>
            </a:r>
            <a:r>
              <a:rPr lang="en-US" sz="2400" err="1"/>
              <a:t>ip</a:t>
            </a:r>
            <a:r>
              <a:rPr lang="en-US" sz="2400"/>
              <a:t>-address public</a:t>
            </a:r>
          </a:p>
        </p:txBody>
      </p:sp>
      <p:sp>
        <p:nvSpPr>
          <p:cNvPr id="9" name="Title 8">
            <a:extLst>
              <a:ext uri="{FF2B5EF4-FFF2-40B4-BE49-F238E27FC236}">
                <a16:creationId xmlns:a16="http://schemas.microsoft.com/office/drawing/2014/main" id="{449F3DCA-0689-7241-B2DD-BA0B79D2CACD}"/>
              </a:ext>
            </a:extLst>
          </p:cNvPr>
          <p:cNvSpPr>
            <a:spLocks noGrp="1"/>
          </p:cNvSpPr>
          <p:nvPr>
            <p:ph type="title"/>
          </p:nvPr>
        </p:nvSpPr>
        <p:spPr>
          <a:xfrm>
            <a:off x="588263" y="3811793"/>
            <a:ext cx="11018520" cy="553998"/>
          </a:xfrm>
        </p:spPr>
        <p:txBody>
          <a:bodyPr/>
          <a:lstStyle/>
          <a:p>
            <a:r>
              <a:rPr lang="en-US">
                <a:solidFill>
                  <a:schemeClr val="accent1"/>
                </a:solidFill>
              </a:rPr>
              <a:t>Create an instance using the Azure CLI</a:t>
            </a:r>
          </a:p>
        </p:txBody>
      </p:sp>
      <p:sp>
        <p:nvSpPr>
          <p:cNvPr id="10" name="Text Placeholder 9">
            <a:extLst>
              <a:ext uri="{FF2B5EF4-FFF2-40B4-BE49-F238E27FC236}">
                <a16:creationId xmlns:a16="http://schemas.microsoft.com/office/drawing/2014/main" id="{CD09DF81-CFCA-C34D-9AF9-666D36A7AAD5}"/>
              </a:ext>
            </a:extLst>
          </p:cNvPr>
          <p:cNvSpPr>
            <a:spLocks noGrp="1"/>
          </p:cNvSpPr>
          <p:nvPr>
            <p:ph type="body" sz="quarter" idx="10"/>
          </p:nvPr>
        </p:nvSpPr>
        <p:spPr>
          <a:xfrm>
            <a:off x="586390" y="4555074"/>
            <a:ext cx="11018520" cy="947952"/>
          </a:xfrm>
        </p:spPr>
        <p:txBody>
          <a:bodyPr/>
          <a:lstStyle/>
          <a:p>
            <a:r>
              <a:rPr lang="en-US"/>
              <a:t>Create a resource group</a:t>
            </a:r>
          </a:p>
          <a:p>
            <a:r>
              <a:rPr lang="en-US" err="1"/>
              <a:t>az</a:t>
            </a:r>
            <a:r>
              <a:rPr lang="en-US"/>
              <a:t> container create : creates instance of container</a:t>
            </a:r>
          </a:p>
        </p:txBody>
      </p:sp>
      <p:sp>
        <p:nvSpPr>
          <p:cNvPr id="12" name="Text Placeholder 11">
            <a:extLst>
              <a:ext uri="{FF2B5EF4-FFF2-40B4-BE49-F238E27FC236}">
                <a16:creationId xmlns:a16="http://schemas.microsoft.com/office/drawing/2014/main" id="{CE7016D5-E526-5441-90BB-AA8DAAFA4764}"/>
              </a:ext>
            </a:extLst>
          </p:cNvPr>
          <p:cNvSpPr>
            <a:spLocks noGrp="1"/>
          </p:cNvSpPr>
          <p:nvPr>
            <p:ph type="body" sz="quarter" idx="13"/>
          </p:nvPr>
        </p:nvSpPr>
        <p:spPr/>
        <p:txBody>
          <a:bodyPr/>
          <a:lstStyle/>
          <a:p>
            <a:r>
              <a:rPr lang="en-US"/>
              <a:t>Azure CLI</a:t>
            </a:r>
          </a:p>
        </p:txBody>
      </p:sp>
    </p:spTree>
    <p:extLst>
      <p:ext uri="{BB962C8B-B14F-4D97-AF65-F5344CB8AC3E}">
        <p14:creationId xmlns:p14="http://schemas.microsoft.com/office/powerpoint/2010/main" val="25375615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80CF204-74C4-D941-A02F-B9E2AF1DFA7C}"/>
              </a:ext>
            </a:extLst>
          </p:cNvPr>
          <p:cNvSpPr>
            <a:spLocks noGrp="1"/>
          </p:cNvSpPr>
          <p:nvPr>
            <p:ph type="body" sz="quarter" idx="11"/>
          </p:nvPr>
        </p:nvSpPr>
        <p:spPr>
          <a:xfrm>
            <a:off x="285227" y="1058550"/>
            <a:ext cx="5561895" cy="4739759"/>
          </a:xfrm>
        </p:spPr>
        <p:txBody>
          <a:bodyPr/>
          <a:lstStyle/>
          <a:p>
            <a:r>
              <a:rPr lang="en-US" sz="2000"/>
              <a:t>"</a:t>
            </a:r>
            <a:r>
              <a:rPr lang="en-US" sz="2000" err="1"/>
              <a:t>ipAddress</a:t>
            </a:r>
            <a:r>
              <a:rPr lang="en-US" sz="2000"/>
              <a:t>": {</a:t>
            </a:r>
          </a:p>
          <a:p>
            <a:r>
              <a:rPr lang="en-US" sz="2000"/>
              <a:t>    "</a:t>
            </a:r>
            <a:r>
              <a:rPr lang="en-US" sz="2000" err="1"/>
              <a:t>ip</a:t>
            </a:r>
            <a:r>
              <a:rPr lang="en-US" sz="2000"/>
              <a:t>": "52.151.224.173",</a:t>
            </a:r>
          </a:p>
          <a:p>
            <a:r>
              <a:rPr lang="en-US" sz="2000"/>
              <a:t>    "ports": [</a:t>
            </a:r>
          </a:p>
          <a:p>
            <a:r>
              <a:rPr lang="en-US" sz="2000"/>
              <a:t>      {</a:t>
            </a:r>
          </a:p>
          <a:p>
            <a:r>
              <a:rPr lang="en-US" sz="2000"/>
              <a:t>        "port": 80,</a:t>
            </a:r>
          </a:p>
          <a:p>
            <a:r>
              <a:rPr lang="en-US" sz="2000"/>
              <a:t>        "protocol": "TCP"</a:t>
            </a:r>
          </a:p>
          <a:p>
            <a:r>
              <a:rPr lang="en-US" sz="2000"/>
              <a:t>      }</a:t>
            </a:r>
          </a:p>
          <a:p>
            <a:r>
              <a:rPr lang="en-US" sz="2000"/>
              <a:t>    ]</a:t>
            </a:r>
          </a:p>
          <a:p>
            <a:r>
              <a:rPr lang="en-US" sz="2000"/>
              <a:t>  },</a:t>
            </a:r>
          </a:p>
          <a:p>
            <a:r>
              <a:rPr lang="en-US" sz="2000"/>
              <a:t>  "location": "</a:t>
            </a:r>
            <a:r>
              <a:rPr lang="en-US" sz="2000" err="1"/>
              <a:t>eastus</a:t>
            </a:r>
            <a:r>
              <a:rPr lang="en-US" sz="2000"/>
              <a:t>",</a:t>
            </a:r>
          </a:p>
          <a:p>
            <a:r>
              <a:rPr lang="en-US" sz="2000"/>
              <a:t>  "name": "</a:t>
            </a:r>
            <a:r>
              <a:rPr lang="en-US" sz="2000" err="1"/>
              <a:t>mycontainer</a:t>
            </a:r>
            <a:r>
              <a:rPr lang="en-US" sz="2000"/>
              <a:t>",</a:t>
            </a:r>
          </a:p>
          <a:p>
            <a:r>
              <a:rPr lang="en-US" sz="2000"/>
              <a:t>  "</a:t>
            </a:r>
            <a:r>
              <a:rPr lang="en-US" sz="2000" err="1"/>
              <a:t>osType</a:t>
            </a:r>
            <a:r>
              <a:rPr lang="en-US" sz="2000"/>
              <a:t>": "Linux",</a:t>
            </a:r>
          </a:p>
          <a:p>
            <a:r>
              <a:rPr lang="en-US" sz="2000"/>
              <a:t>  "</a:t>
            </a:r>
            <a:r>
              <a:rPr lang="en-US" sz="2000" err="1"/>
              <a:t>provisioningState</a:t>
            </a:r>
            <a:r>
              <a:rPr lang="en-US" sz="2000"/>
              <a:t>": "Succeeded",</a:t>
            </a:r>
          </a:p>
        </p:txBody>
      </p:sp>
      <p:sp>
        <p:nvSpPr>
          <p:cNvPr id="8" name="Title 7">
            <a:extLst>
              <a:ext uri="{FF2B5EF4-FFF2-40B4-BE49-F238E27FC236}">
                <a16:creationId xmlns:a16="http://schemas.microsoft.com/office/drawing/2014/main" id="{BB9AA1E1-26E9-D94B-B354-F25411918654}"/>
              </a:ext>
            </a:extLst>
          </p:cNvPr>
          <p:cNvSpPr>
            <a:spLocks noGrp="1"/>
          </p:cNvSpPr>
          <p:nvPr>
            <p:ph type="title"/>
          </p:nvPr>
        </p:nvSpPr>
        <p:spPr/>
        <p:txBody>
          <a:bodyPr/>
          <a:lstStyle/>
          <a:p>
            <a:r>
              <a:rPr lang="en-US">
                <a:solidFill>
                  <a:schemeClr val="accent1"/>
                </a:solidFill>
              </a:rPr>
              <a:t>Running Container Image</a:t>
            </a:r>
          </a:p>
        </p:txBody>
      </p:sp>
      <p:sp>
        <p:nvSpPr>
          <p:cNvPr id="6" name="Text Placeholder 5">
            <a:extLst>
              <a:ext uri="{FF2B5EF4-FFF2-40B4-BE49-F238E27FC236}">
                <a16:creationId xmlns:a16="http://schemas.microsoft.com/office/drawing/2014/main" id="{8B70ACED-16B4-A14B-B824-69D3AD366FF5}"/>
              </a:ext>
            </a:extLst>
          </p:cNvPr>
          <p:cNvSpPr>
            <a:spLocks noGrp="1"/>
          </p:cNvSpPr>
          <p:nvPr>
            <p:ph type="body" sz="quarter" idx="10"/>
          </p:nvPr>
        </p:nvSpPr>
        <p:spPr>
          <a:xfrm>
            <a:off x="6742876" y="1280387"/>
            <a:ext cx="4862033" cy="430887"/>
          </a:xfrm>
        </p:spPr>
        <p:txBody>
          <a:bodyPr/>
          <a:lstStyle/>
          <a:p>
            <a:r>
              <a:rPr lang="en-US"/>
              <a:t> </a:t>
            </a:r>
            <a:endParaRPr lang="en-US" sz="2000"/>
          </a:p>
        </p:txBody>
      </p:sp>
      <p:sp>
        <p:nvSpPr>
          <p:cNvPr id="9" name="Text Placeholder 8">
            <a:extLst>
              <a:ext uri="{FF2B5EF4-FFF2-40B4-BE49-F238E27FC236}">
                <a16:creationId xmlns:a16="http://schemas.microsoft.com/office/drawing/2014/main" id="{D7EC331D-9EE5-8844-99EE-E72834CF86B3}"/>
              </a:ext>
            </a:extLst>
          </p:cNvPr>
          <p:cNvSpPr>
            <a:spLocks noGrp="1"/>
          </p:cNvSpPr>
          <p:nvPr>
            <p:ph type="body" sz="quarter" idx="13"/>
          </p:nvPr>
        </p:nvSpPr>
        <p:spPr/>
        <p:txBody>
          <a:bodyPr/>
          <a:lstStyle/>
          <a:p>
            <a:r>
              <a:rPr lang="en-US" err="1"/>
              <a:t>az</a:t>
            </a:r>
            <a:r>
              <a:rPr lang="en-US"/>
              <a:t> container create </a:t>
            </a:r>
          </a:p>
        </p:txBody>
      </p:sp>
      <p:pic>
        <p:nvPicPr>
          <p:cNvPr id="10" name="Picture 9" descr="Microsoft Edge browser showing the Azure Container Instance of the docker image microsoft/aci-helloworld running.">
            <a:extLst>
              <a:ext uri="{FF2B5EF4-FFF2-40B4-BE49-F238E27FC236}">
                <a16:creationId xmlns:a16="http://schemas.microsoft.com/office/drawing/2014/main" id="{E6CDA8E5-52C0-3041-AECE-CE0298C217BB}"/>
              </a:ext>
            </a:extLst>
          </p:cNvPr>
          <p:cNvPicPr>
            <a:picLocks noChangeAspect="1"/>
          </p:cNvPicPr>
          <p:nvPr/>
        </p:nvPicPr>
        <p:blipFill rotWithShape="1">
          <a:blip r:embed="rId3"/>
          <a:srcRect l="78"/>
          <a:stretch/>
        </p:blipFill>
        <p:spPr>
          <a:xfrm>
            <a:off x="6670307" y="1711274"/>
            <a:ext cx="5011058" cy="3538883"/>
          </a:xfrm>
          <a:prstGeom prst="rect">
            <a:avLst/>
          </a:prstGeom>
          <a:ln>
            <a:noFill/>
          </a:ln>
          <a:effectLst>
            <a:outerShdw blurRad="292100" dist="139700" dir="2700000" algn="tl" rotWithShape="0">
              <a:srgbClr val="333333">
                <a:alpha val="65000"/>
              </a:srgbClr>
            </a:outerShdw>
          </a:effectLst>
        </p:spPr>
      </p:pic>
      <p:sp>
        <p:nvSpPr>
          <p:cNvPr id="12" name="Content Placeholder 5">
            <a:extLst>
              <a:ext uri="{FF2B5EF4-FFF2-40B4-BE49-F238E27FC236}">
                <a16:creationId xmlns:a16="http://schemas.microsoft.com/office/drawing/2014/main" id="{C8769F15-4020-B742-A23E-EDA2968F0F98}"/>
              </a:ext>
            </a:extLst>
          </p:cNvPr>
          <p:cNvSpPr txBox="1">
            <a:spLocks/>
          </p:cNvSpPr>
          <p:nvPr/>
        </p:nvSpPr>
        <p:spPr>
          <a:xfrm>
            <a:off x="4483030" y="1355744"/>
            <a:ext cx="168458" cy="457200"/>
          </a:xfrm>
          <a:prstGeom prst="rect">
            <a:avLst/>
          </a:prstGeom>
          <a:solidFill>
            <a:schemeClr val="accent3"/>
          </a:solidFill>
          <a:ln w="28575">
            <a:noFill/>
          </a:ln>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3" name="Content Placeholder 5">
            <a:extLst>
              <a:ext uri="{FF2B5EF4-FFF2-40B4-BE49-F238E27FC236}">
                <a16:creationId xmlns:a16="http://schemas.microsoft.com/office/drawing/2014/main" id="{E8C45F3F-DB22-D943-ABB9-68C1B35A56C3}"/>
              </a:ext>
            </a:extLst>
          </p:cNvPr>
          <p:cNvSpPr txBox="1">
            <a:spLocks/>
          </p:cNvSpPr>
          <p:nvPr/>
        </p:nvSpPr>
        <p:spPr>
          <a:xfrm flipH="1">
            <a:off x="0" y="1348123"/>
            <a:ext cx="4651488" cy="464821"/>
          </a:xfrm>
          <a:prstGeom prst="rect">
            <a:avLst/>
          </a:prstGeom>
          <a:noFill/>
          <a:ln w="28575">
            <a:solidFill>
              <a:schemeClr val="accent3"/>
            </a:solidFill>
          </a:ln>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600" b="1">
              <a:latin typeface="+mj-lt"/>
            </a:endParaRPr>
          </a:p>
        </p:txBody>
      </p:sp>
    </p:spTree>
    <p:extLst>
      <p:ext uri="{BB962C8B-B14F-4D97-AF65-F5344CB8AC3E}">
        <p14:creationId xmlns:p14="http://schemas.microsoft.com/office/powerpoint/2010/main" val="5584048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righ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F5C5D59-5BE8-BE49-B0B2-795DE58C2DE5}"/>
              </a:ext>
            </a:extLst>
          </p:cNvPr>
          <p:cNvSpPr>
            <a:spLocks noGrp="1"/>
          </p:cNvSpPr>
          <p:nvPr>
            <p:ph type="title"/>
          </p:nvPr>
        </p:nvSpPr>
        <p:spPr/>
        <p:txBody>
          <a:bodyPr/>
          <a:lstStyle/>
          <a:p>
            <a:pPr algn="ctr"/>
            <a:r>
              <a:rPr lang="en-US"/>
              <a:t>What are the use cases for ACI?</a:t>
            </a:r>
          </a:p>
        </p:txBody>
      </p:sp>
      <p:sp>
        <p:nvSpPr>
          <p:cNvPr id="9" name="Text Placeholder 8">
            <a:extLst>
              <a:ext uri="{FF2B5EF4-FFF2-40B4-BE49-F238E27FC236}">
                <a16:creationId xmlns:a16="http://schemas.microsoft.com/office/drawing/2014/main" id="{EC17D69C-D83C-7A48-A5E1-C158CF8F9C74}"/>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6075688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002E2E2-1B1F-864A-B06C-11088D00D3A5}"/>
              </a:ext>
            </a:extLst>
          </p:cNvPr>
          <p:cNvSpPr>
            <a:spLocks noGrp="1"/>
          </p:cNvSpPr>
          <p:nvPr>
            <p:ph type="body" sz="quarter" idx="13"/>
          </p:nvPr>
        </p:nvSpPr>
        <p:spPr/>
        <p:txBody>
          <a:bodyPr/>
          <a:lstStyle/>
          <a:p>
            <a:r>
              <a:rPr lang="en-US"/>
              <a:t>Data processing jobs</a:t>
            </a:r>
          </a:p>
        </p:txBody>
      </p:sp>
      <p:sp>
        <p:nvSpPr>
          <p:cNvPr id="3" name="Title 2">
            <a:extLst>
              <a:ext uri="{FF2B5EF4-FFF2-40B4-BE49-F238E27FC236}">
                <a16:creationId xmlns:a16="http://schemas.microsoft.com/office/drawing/2014/main" id="{BB84A2C7-3214-DA44-B3F2-717FFC085F40}"/>
              </a:ext>
            </a:extLst>
          </p:cNvPr>
          <p:cNvSpPr>
            <a:spLocks noGrp="1"/>
          </p:cNvSpPr>
          <p:nvPr>
            <p:ph type="title"/>
          </p:nvPr>
        </p:nvSpPr>
        <p:spPr/>
        <p:txBody>
          <a:bodyPr/>
          <a:lstStyle/>
          <a:p>
            <a:r>
              <a:rPr lang="en-US"/>
              <a:t>What can you build with Azure Container Instances?</a:t>
            </a:r>
          </a:p>
        </p:txBody>
      </p:sp>
      <p:sp>
        <p:nvSpPr>
          <p:cNvPr id="5" name="Text Placeholder 4">
            <a:extLst>
              <a:ext uri="{FF2B5EF4-FFF2-40B4-BE49-F238E27FC236}">
                <a16:creationId xmlns:a16="http://schemas.microsoft.com/office/drawing/2014/main" id="{6E1FC49A-7FA5-9A4E-B79C-B83B0B07788E}"/>
              </a:ext>
            </a:extLst>
          </p:cNvPr>
          <p:cNvSpPr>
            <a:spLocks noGrp="1"/>
          </p:cNvSpPr>
          <p:nvPr>
            <p:ph type="body" sz="quarter" idx="15"/>
          </p:nvPr>
        </p:nvSpPr>
        <p:spPr/>
        <p:txBody>
          <a:bodyPr/>
          <a:lstStyle/>
          <a:p>
            <a:r>
              <a:rPr lang="en-US"/>
              <a:t>Event-driven applications with Azure Logic Apps</a:t>
            </a:r>
          </a:p>
        </p:txBody>
      </p:sp>
      <p:sp>
        <p:nvSpPr>
          <p:cNvPr id="6" name="Text Placeholder 5">
            <a:extLst>
              <a:ext uri="{FF2B5EF4-FFF2-40B4-BE49-F238E27FC236}">
                <a16:creationId xmlns:a16="http://schemas.microsoft.com/office/drawing/2014/main" id="{7F2EC50B-58BD-4B48-9776-55307D52DCD7}"/>
              </a:ext>
            </a:extLst>
          </p:cNvPr>
          <p:cNvSpPr>
            <a:spLocks noGrp="1"/>
          </p:cNvSpPr>
          <p:nvPr>
            <p:ph type="body" sz="quarter" idx="17"/>
          </p:nvPr>
        </p:nvSpPr>
        <p:spPr/>
        <p:txBody>
          <a:bodyPr/>
          <a:lstStyle/>
          <a:p>
            <a:r>
              <a:rPr lang="en-US"/>
              <a:t>Virtual nodes, elasticity for Kubernetes on AKS</a:t>
            </a:r>
          </a:p>
        </p:txBody>
      </p:sp>
      <p:pic>
        <p:nvPicPr>
          <p:cNvPr id="13" name="Content Placeholder 12">
            <a:extLst>
              <a:ext uri="{FF2B5EF4-FFF2-40B4-BE49-F238E27FC236}">
                <a16:creationId xmlns:a16="http://schemas.microsoft.com/office/drawing/2014/main" id="{EDA866FA-C69A-E74C-B174-29DF3AF97194}"/>
              </a:ext>
            </a:extLst>
          </p:cNvPr>
          <p:cNvPicPr>
            <a:picLocks noGrp="1" noChangeAspect="1"/>
          </p:cNvPicPr>
          <p:nvPr>
            <p:ph sz="quarter" idx="34"/>
          </p:nvPr>
        </p:nvPicPr>
        <p:blipFill>
          <a:blip r:embed="rId3"/>
          <a:srcRect/>
          <a:stretch/>
        </p:blipFill>
        <p:spPr>
          <a:xfrm>
            <a:off x="397830" y="3429000"/>
            <a:ext cx="1223580" cy="848727"/>
          </a:xfrm>
        </p:spPr>
      </p:pic>
      <p:pic>
        <p:nvPicPr>
          <p:cNvPr id="15" name="Content Placeholder 14">
            <a:extLst>
              <a:ext uri="{FF2B5EF4-FFF2-40B4-BE49-F238E27FC236}">
                <a16:creationId xmlns:a16="http://schemas.microsoft.com/office/drawing/2014/main" id="{A14007AE-A4DF-7C49-A2AE-3447F14A93BA}"/>
              </a:ext>
            </a:extLst>
          </p:cNvPr>
          <p:cNvPicPr>
            <a:picLocks noGrp="1" noChangeAspect="1"/>
          </p:cNvPicPr>
          <p:nvPr>
            <p:ph sz="quarter" idx="35"/>
          </p:nvPr>
        </p:nvPicPr>
        <p:blipFill>
          <a:blip r:embed="rId4"/>
          <a:srcRect/>
          <a:stretch/>
        </p:blipFill>
        <p:spPr>
          <a:xfrm>
            <a:off x="397830" y="4697371"/>
            <a:ext cx="1223580" cy="848727"/>
          </a:xfrm>
        </p:spPr>
      </p:pic>
      <p:pic>
        <p:nvPicPr>
          <p:cNvPr id="11" name="Content Placeholder 10">
            <a:extLst>
              <a:ext uri="{FF2B5EF4-FFF2-40B4-BE49-F238E27FC236}">
                <a16:creationId xmlns:a16="http://schemas.microsoft.com/office/drawing/2014/main" id="{DA2E9FFE-E982-ED45-95E2-E6F18E100929}"/>
              </a:ext>
            </a:extLst>
          </p:cNvPr>
          <p:cNvPicPr>
            <a:picLocks noGrp="1" noChangeAspect="1"/>
          </p:cNvPicPr>
          <p:nvPr>
            <p:ph sz="quarter" idx="36"/>
          </p:nvPr>
        </p:nvPicPr>
        <p:blipFill>
          <a:blip r:embed="rId5"/>
          <a:srcRect/>
          <a:stretch/>
        </p:blipFill>
        <p:spPr>
          <a:xfrm>
            <a:off x="397828" y="2092386"/>
            <a:ext cx="1223582" cy="848727"/>
          </a:xfrm>
        </p:spPr>
      </p:pic>
    </p:spTree>
    <p:extLst>
      <p:ext uri="{BB962C8B-B14F-4D97-AF65-F5344CB8AC3E}">
        <p14:creationId xmlns:p14="http://schemas.microsoft.com/office/powerpoint/2010/main" val="27258403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1968924C-9556-A948-A587-BB8F77363129}"/>
              </a:ext>
            </a:extLst>
          </p:cNvPr>
          <p:cNvSpPr>
            <a:spLocks noGrp="1"/>
          </p:cNvSpPr>
          <p:nvPr>
            <p:ph type="body" sz="quarter" idx="13"/>
          </p:nvPr>
        </p:nvSpPr>
        <p:spPr>
          <a:xfrm>
            <a:off x="638355" y="2406733"/>
            <a:ext cx="7332453" cy="2044534"/>
          </a:xfrm>
        </p:spPr>
        <p:txBody>
          <a:bodyPr/>
          <a:lstStyle/>
          <a:p>
            <a:r>
              <a:rPr lang="en-US"/>
              <a:t>Container groups</a:t>
            </a:r>
          </a:p>
          <a:p>
            <a:r>
              <a:rPr lang="en-US"/>
              <a:t>Manage state with Azure file shares</a:t>
            </a:r>
          </a:p>
          <a:p>
            <a:r>
              <a:rPr lang="en-US"/>
              <a:t>Deploy from Azure Container Registry portal</a:t>
            </a:r>
          </a:p>
        </p:txBody>
      </p:sp>
      <p:sp>
        <p:nvSpPr>
          <p:cNvPr id="9" name="Title 8">
            <a:extLst>
              <a:ext uri="{FF2B5EF4-FFF2-40B4-BE49-F238E27FC236}">
                <a16:creationId xmlns:a16="http://schemas.microsoft.com/office/drawing/2014/main" id="{C7AFDE18-A4A0-474D-A47A-A9951AB4C5ED}"/>
              </a:ext>
            </a:extLst>
          </p:cNvPr>
          <p:cNvSpPr>
            <a:spLocks noGrp="1"/>
          </p:cNvSpPr>
          <p:nvPr>
            <p:ph type="title"/>
          </p:nvPr>
        </p:nvSpPr>
        <p:spPr/>
        <p:txBody>
          <a:bodyPr/>
          <a:lstStyle/>
          <a:p>
            <a:r>
              <a:rPr lang="en-US"/>
              <a:t>Advanced Features of Azure Container Instances</a:t>
            </a:r>
          </a:p>
        </p:txBody>
      </p:sp>
      <p:pic>
        <p:nvPicPr>
          <p:cNvPr id="13" name="Content Placeholder 12" descr="Azure Container Instances Icon">
            <a:extLst>
              <a:ext uri="{FF2B5EF4-FFF2-40B4-BE49-F238E27FC236}">
                <a16:creationId xmlns:a16="http://schemas.microsoft.com/office/drawing/2014/main" id="{1F472DC3-3E1D-7345-A6BD-E5CAA3721AF5}"/>
              </a:ext>
            </a:extLst>
          </p:cNvPr>
          <p:cNvPicPr>
            <a:picLocks noGrp="1" noChangeAspect="1"/>
          </p:cNvPicPr>
          <p:nvPr>
            <p:ph sz="quarter" idx="36"/>
          </p:nvPr>
        </p:nvPicPr>
        <p:blipFill>
          <a:blip r:embed="rId3"/>
          <a:srcRect/>
          <a:stretch/>
        </p:blipFill>
        <p:spPr>
          <a:xfrm>
            <a:off x="8977555" y="2637216"/>
            <a:ext cx="2496366" cy="1731584"/>
          </a:xfrm>
        </p:spPr>
      </p:pic>
    </p:spTree>
    <p:extLst>
      <p:ext uri="{BB962C8B-B14F-4D97-AF65-F5344CB8AC3E}">
        <p14:creationId xmlns:p14="http://schemas.microsoft.com/office/powerpoint/2010/main" val="98933396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B60AD14-E32A-534F-8835-6C3FA12C37C4}"/>
              </a:ext>
            </a:extLst>
          </p:cNvPr>
          <p:cNvSpPr>
            <a:spLocks noGrp="1"/>
          </p:cNvSpPr>
          <p:nvPr>
            <p:ph type="body" sz="quarter" idx="13"/>
          </p:nvPr>
        </p:nvSpPr>
        <p:spPr>
          <a:xfrm>
            <a:off x="4071668" y="2069103"/>
            <a:ext cx="7535115" cy="3509550"/>
          </a:xfrm>
        </p:spPr>
        <p:txBody>
          <a:bodyPr/>
          <a:lstStyle/>
          <a:p>
            <a:r>
              <a:rPr lang="en-US"/>
              <a:t>Zero-downtime upgrades</a:t>
            </a:r>
          </a:p>
          <a:p>
            <a:r>
              <a:rPr lang="en-US"/>
              <a:t>Batch workflows</a:t>
            </a:r>
          </a:p>
          <a:p>
            <a:r>
              <a:rPr lang="en-US"/>
              <a:t>Service discovery</a:t>
            </a:r>
          </a:p>
          <a:p>
            <a:r>
              <a:rPr lang="en-US"/>
              <a:t>Integrated load balancing</a:t>
            </a:r>
          </a:p>
          <a:p>
            <a:r>
              <a:rPr lang="en-US"/>
              <a:t>Auto-scaling</a:t>
            </a:r>
          </a:p>
        </p:txBody>
      </p:sp>
      <p:sp>
        <p:nvSpPr>
          <p:cNvPr id="5" name="Title 4">
            <a:extLst>
              <a:ext uri="{FF2B5EF4-FFF2-40B4-BE49-F238E27FC236}">
                <a16:creationId xmlns:a16="http://schemas.microsoft.com/office/drawing/2014/main" id="{FC7B0332-AF93-1B43-BE73-1AFC3006A011}"/>
              </a:ext>
            </a:extLst>
          </p:cNvPr>
          <p:cNvSpPr>
            <a:spLocks noGrp="1"/>
          </p:cNvSpPr>
          <p:nvPr>
            <p:ph type="title"/>
          </p:nvPr>
        </p:nvSpPr>
        <p:spPr/>
        <p:txBody>
          <a:bodyPr/>
          <a:lstStyle/>
          <a:p>
            <a:r>
              <a:rPr lang="en-US"/>
              <a:t>Limitations of Azure Container Instances</a:t>
            </a:r>
          </a:p>
        </p:txBody>
      </p:sp>
      <p:pic>
        <p:nvPicPr>
          <p:cNvPr id="9" name="Content Placeholder 8" descr="No sign">
            <a:extLst>
              <a:ext uri="{FF2B5EF4-FFF2-40B4-BE49-F238E27FC236}">
                <a16:creationId xmlns:a16="http://schemas.microsoft.com/office/drawing/2014/main" id="{D3B09D2F-997D-6848-8011-D7F2F3367EDD}"/>
              </a:ext>
            </a:extLst>
          </p:cNvPr>
          <p:cNvPicPr>
            <a:picLocks noGrp="1" noChangeAspect="1"/>
          </p:cNvPicPr>
          <p:nvPr>
            <p:ph sz="quarter" idx="36"/>
          </p:nvPr>
        </p:nvPicPr>
        <p:blipFill>
          <a:blip r:embed="rId3">
            <a:extLst>
              <a:ext uri="{96DAC541-7B7A-43D3-8B79-37D633B846F1}">
                <asvg:svgBlip xmlns:asvg="http://schemas.microsoft.com/office/drawing/2016/SVG/main" r:embed="rId4"/>
              </a:ext>
            </a:extLst>
          </a:blip>
          <a:srcRect/>
          <a:stretch/>
        </p:blipFill>
        <p:spPr>
          <a:xfrm>
            <a:off x="585217" y="2058921"/>
            <a:ext cx="2740157" cy="2740157"/>
          </a:xfrm>
        </p:spPr>
      </p:pic>
    </p:spTree>
    <p:extLst>
      <p:ext uri="{BB962C8B-B14F-4D97-AF65-F5344CB8AC3E}">
        <p14:creationId xmlns:p14="http://schemas.microsoft.com/office/powerpoint/2010/main" val="379005554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92E42B-8A95-4745-BFE4-3581256CF03A}"/>
              </a:ext>
            </a:extLst>
          </p:cNvPr>
          <p:cNvSpPr>
            <a:spLocks noGrp="1"/>
          </p:cNvSpPr>
          <p:nvPr>
            <p:ph type="title"/>
          </p:nvPr>
        </p:nvSpPr>
        <p:spPr/>
        <p:txBody>
          <a:bodyPr/>
          <a:lstStyle/>
          <a:p>
            <a:r>
              <a:rPr lang="en-US"/>
              <a:t>Azure App Service</a:t>
            </a:r>
          </a:p>
        </p:txBody>
      </p:sp>
    </p:spTree>
    <p:extLst>
      <p:ext uri="{BB962C8B-B14F-4D97-AF65-F5344CB8AC3E}">
        <p14:creationId xmlns:p14="http://schemas.microsoft.com/office/powerpoint/2010/main" val="108826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55F46D0-BCBF-934B-876C-AD3F3AF134B2}"/>
              </a:ext>
            </a:extLst>
          </p:cNvPr>
          <p:cNvSpPr>
            <a:spLocks noGrp="1"/>
          </p:cNvSpPr>
          <p:nvPr>
            <p:ph type="body" sz="quarter" idx="13"/>
          </p:nvPr>
        </p:nvSpPr>
        <p:spPr/>
        <p:txBody>
          <a:bodyPr/>
          <a:lstStyle/>
          <a:p>
            <a:r>
              <a:rPr lang="en-US">
                <a:cs typeface="Segoe UI"/>
              </a:rPr>
              <a:t>Multiple languages and frameworks</a:t>
            </a:r>
          </a:p>
        </p:txBody>
      </p:sp>
      <p:sp>
        <p:nvSpPr>
          <p:cNvPr id="4" name="Title 3">
            <a:extLst>
              <a:ext uri="{FF2B5EF4-FFF2-40B4-BE49-F238E27FC236}">
                <a16:creationId xmlns:a16="http://schemas.microsoft.com/office/drawing/2014/main" id="{F4C2EB79-8317-324A-BD16-6FD3B07EE48D}"/>
              </a:ext>
            </a:extLst>
          </p:cNvPr>
          <p:cNvSpPr>
            <a:spLocks noGrp="1"/>
          </p:cNvSpPr>
          <p:nvPr>
            <p:ph type="title"/>
          </p:nvPr>
        </p:nvSpPr>
        <p:spPr/>
        <p:txBody>
          <a:bodyPr/>
          <a:lstStyle/>
          <a:p>
            <a:r>
              <a:rPr lang="en-US"/>
              <a:t>Azure App Service</a:t>
            </a:r>
          </a:p>
        </p:txBody>
      </p:sp>
      <p:sp>
        <p:nvSpPr>
          <p:cNvPr id="6" name="Text Placeholder 5">
            <a:extLst>
              <a:ext uri="{FF2B5EF4-FFF2-40B4-BE49-F238E27FC236}">
                <a16:creationId xmlns:a16="http://schemas.microsoft.com/office/drawing/2014/main" id="{141887EF-ECF1-8C41-9B0E-3E27B4E8B8DA}"/>
              </a:ext>
            </a:extLst>
          </p:cNvPr>
          <p:cNvSpPr>
            <a:spLocks noGrp="1"/>
          </p:cNvSpPr>
          <p:nvPr>
            <p:ph type="body" sz="quarter" idx="20"/>
          </p:nvPr>
        </p:nvSpPr>
        <p:spPr/>
        <p:txBody>
          <a:bodyPr/>
          <a:lstStyle/>
          <a:p>
            <a:r>
              <a:rPr lang="en-US"/>
              <a:t>Scalability and high availability</a:t>
            </a:r>
          </a:p>
        </p:txBody>
      </p:sp>
      <p:sp>
        <p:nvSpPr>
          <p:cNvPr id="7" name="Text Placeholder 6">
            <a:extLst>
              <a:ext uri="{FF2B5EF4-FFF2-40B4-BE49-F238E27FC236}">
                <a16:creationId xmlns:a16="http://schemas.microsoft.com/office/drawing/2014/main" id="{F0FE02AC-CF5B-BE45-839F-A919DD954AB2}"/>
              </a:ext>
            </a:extLst>
          </p:cNvPr>
          <p:cNvSpPr>
            <a:spLocks noGrp="1"/>
          </p:cNvSpPr>
          <p:nvPr>
            <p:ph type="body" sz="quarter" idx="22"/>
          </p:nvPr>
        </p:nvSpPr>
        <p:spPr/>
        <p:txBody>
          <a:bodyPr/>
          <a:lstStyle/>
          <a:p>
            <a:r>
              <a:rPr lang="en-US">
                <a:cs typeface="Segoe UI"/>
              </a:rPr>
              <a:t>DevOps optimization, security, and compliance</a:t>
            </a:r>
          </a:p>
        </p:txBody>
      </p:sp>
      <p:sp>
        <p:nvSpPr>
          <p:cNvPr id="8" name="Text Placeholder 7">
            <a:extLst>
              <a:ext uri="{FF2B5EF4-FFF2-40B4-BE49-F238E27FC236}">
                <a16:creationId xmlns:a16="http://schemas.microsoft.com/office/drawing/2014/main" id="{CB4336E1-871C-9641-B586-549E73AA56FF}"/>
              </a:ext>
            </a:extLst>
          </p:cNvPr>
          <p:cNvSpPr>
            <a:spLocks noGrp="1"/>
          </p:cNvSpPr>
          <p:nvPr>
            <p:ph type="body" sz="quarter" idx="24"/>
          </p:nvPr>
        </p:nvSpPr>
        <p:spPr/>
        <p:txBody>
          <a:bodyPr/>
          <a:lstStyle/>
          <a:p>
            <a:r>
              <a:rPr lang="en-US">
                <a:cs typeface="Segoe UI"/>
              </a:rPr>
              <a:t>Templates, IDE integration, serverless and much more…</a:t>
            </a:r>
          </a:p>
        </p:txBody>
      </p:sp>
      <p:pic>
        <p:nvPicPr>
          <p:cNvPr id="14" name="Content Placeholder 13">
            <a:extLst>
              <a:ext uri="{FF2B5EF4-FFF2-40B4-BE49-F238E27FC236}">
                <a16:creationId xmlns:a16="http://schemas.microsoft.com/office/drawing/2014/main" id="{0E58BDE4-E499-7147-82D7-9325A04E5AA0}"/>
              </a:ext>
            </a:extLst>
          </p:cNvPr>
          <p:cNvPicPr>
            <a:picLocks noGrp="1" noChangeAspect="1"/>
          </p:cNvPicPr>
          <p:nvPr>
            <p:ph sz="quarter" idx="28"/>
          </p:nvPr>
        </p:nvPicPr>
        <p:blipFill>
          <a:blip r:embed="rId3">
            <a:duotone>
              <a:schemeClr val="accent1">
                <a:shade val="45000"/>
                <a:satMod val="135000"/>
              </a:schemeClr>
              <a:prstClr val="white"/>
            </a:duotone>
          </a:blip>
          <a:srcRect/>
          <a:stretch/>
        </p:blipFill>
        <p:spPr>
          <a:xfrm>
            <a:off x="647257" y="1837319"/>
            <a:ext cx="753823" cy="579863"/>
          </a:xfrm>
          <a:noFill/>
        </p:spPr>
      </p:pic>
      <p:pic>
        <p:nvPicPr>
          <p:cNvPr id="16" name="Content Placeholder 15">
            <a:extLst>
              <a:ext uri="{FF2B5EF4-FFF2-40B4-BE49-F238E27FC236}">
                <a16:creationId xmlns:a16="http://schemas.microsoft.com/office/drawing/2014/main" id="{B6C964E8-E7A5-AF42-93B8-88E075FC5452}"/>
              </a:ext>
            </a:extLst>
          </p:cNvPr>
          <p:cNvPicPr>
            <a:picLocks noGrp="1" noChangeAspect="1"/>
          </p:cNvPicPr>
          <p:nvPr>
            <p:ph sz="quarter" idx="29"/>
          </p:nvPr>
        </p:nvPicPr>
        <p:blipFill>
          <a:blip r:embed="rId4">
            <a:duotone>
              <a:schemeClr val="accent1">
                <a:shade val="45000"/>
                <a:satMod val="135000"/>
              </a:schemeClr>
              <a:prstClr val="white"/>
            </a:duotone>
          </a:blip>
          <a:srcRect/>
          <a:stretch/>
        </p:blipFill>
        <p:spPr>
          <a:xfrm>
            <a:off x="691969" y="2841263"/>
            <a:ext cx="587737" cy="587737"/>
          </a:xfrm>
          <a:noFill/>
        </p:spPr>
      </p:pic>
      <p:pic>
        <p:nvPicPr>
          <p:cNvPr id="18" name="Content Placeholder 17">
            <a:extLst>
              <a:ext uri="{FF2B5EF4-FFF2-40B4-BE49-F238E27FC236}">
                <a16:creationId xmlns:a16="http://schemas.microsoft.com/office/drawing/2014/main" id="{F8AD184E-0110-A140-9F90-83BC062CF46B}"/>
              </a:ext>
            </a:extLst>
          </p:cNvPr>
          <p:cNvPicPr>
            <a:picLocks noGrp="1" noChangeAspect="1"/>
          </p:cNvPicPr>
          <p:nvPr>
            <p:ph sz="quarter" idx="30"/>
          </p:nvPr>
        </p:nvPicPr>
        <p:blipFill>
          <a:blip r:embed="rId5">
            <a:duotone>
              <a:schemeClr val="accent1">
                <a:shade val="45000"/>
                <a:satMod val="135000"/>
              </a:schemeClr>
              <a:prstClr val="white"/>
            </a:duotone>
          </a:blip>
          <a:srcRect/>
          <a:stretch/>
        </p:blipFill>
        <p:spPr>
          <a:xfrm>
            <a:off x="747087" y="3942343"/>
            <a:ext cx="448926" cy="579863"/>
          </a:xfrm>
          <a:noFill/>
        </p:spPr>
      </p:pic>
      <p:pic>
        <p:nvPicPr>
          <p:cNvPr id="20" name="Content Placeholder 19">
            <a:extLst>
              <a:ext uri="{FF2B5EF4-FFF2-40B4-BE49-F238E27FC236}">
                <a16:creationId xmlns:a16="http://schemas.microsoft.com/office/drawing/2014/main" id="{09EFE4E0-DBE3-D042-A768-21C7B503200C}"/>
              </a:ext>
            </a:extLst>
          </p:cNvPr>
          <p:cNvPicPr>
            <a:picLocks noGrp="1" noChangeAspect="1"/>
          </p:cNvPicPr>
          <p:nvPr>
            <p:ph sz="quarter" idx="31"/>
          </p:nvPr>
        </p:nvPicPr>
        <p:blipFill>
          <a:blip r:embed="rId6">
            <a:duotone>
              <a:schemeClr val="accent1">
                <a:shade val="45000"/>
                <a:satMod val="135000"/>
              </a:schemeClr>
              <a:prstClr val="white"/>
            </a:duotone>
          </a:blip>
          <a:srcRect/>
          <a:stretch/>
        </p:blipFill>
        <p:spPr>
          <a:xfrm>
            <a:off x="691969" y="5031735"/>
            <a:ext cx="587737" cy="506106"/>
          </a:xfrm>
          <a:noFill/>
        </p:spPr>
      </p:pic>
    </p:spTree>
    <p:extLst>
      <p:ext uri="{BB962C8B-B14F-4D97-AF65-F5344CB8AC3E}">
        <p14:creationId xmlns:p14="http://schemas.microsoft.com/office/powerpoint/2010/main" val="289542874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88F775E6-0A48-7348-B5C1-067AE989CF99}"/>
              </a:ext>
            </a:extLst>
          </p:cNvPr>
          <p:cNvSpPr>
            <a:spLocks noGrp="1"/>
          </p:cNvSpPr>
          <p:nvPr>
            <p:ph type="body" sz="quarter" idx="13"/>
          </p:nvPr>
        </p:nvSpPr>
        <p:spPr>
          <a:xfrm>
            <a:off x="638355" y="2102816"/>
            <a:ext cx="7332453" cy="2777042"/>
          </a:xfrm>
        </p:spPr>
        <p:txBody>
          <a:bodyPr/>
          <a:lstStyle/>
          <a:p>
            <a:r>
              <a:rPr lang="en-US"/>
              <a:t>Works on my machine</a:t>
            </a:r>
          </a:p>
          <a:p>
            <a:r>
              <a:rPr lang="en-US"/>
              <a:t>Every environment looks the same</a:t>
            </a:r>
          </a:p>
          <a:p>
            <a:r>
              <a:rPr lang="en-US"/>
              <a:t>Increased velocity</a:t>
            </a:r>
          </a:p>
          <a:p>
            <a:r>
              <a:rPr lang="en-US"/>
              <a:t>Run anywhere</a:t>
            </a:r>
          </a:p>
        </p:txBody>
      </p:sp>
      <p:sp>
        <p:nvSpPr>
          <p:cNvPr id="3" name="Title 2">
            <a:extLst>
              <a:ext uri="{FF2B5EF4-FFF2-40B4-BE49-F238E27FC236}">
                <a16:creationId xmlns:a16="http://schemas.microsoft.com/office/drawing/2014/main" id="{0AEBD5D1-C008-1E41-98EA-0E4953F9A68A}"/>
              </a:ext>
            </a:extLst>
          </p:cNvPr>
          <p:cNvSpPr>
            <a:spLocks noGrp="1"/>
          </p:cNvSpPr>
          <p:nvPr>
            <p:ph type="title"/>
          </p:nvPr>
        </p:nvSpPr>
        <p:spPr/>
        <p:txBody>
          <a:bodyPr/>
          <a:lstStyle/>
          <a:p>
            <a:r>
              <a:rPr lang="en-US"/>
              <a:t>Why Containers</a:t>
            </a:r>
          </a:p>
        </p:txBody>
      </p:sp>
      <p:pic>
        <p:nvPicPr>
          <p:cNvPr id="17" name="Content Placeholder 16" descr="Question mark">
            <a:extLst>
              <a:ext uri="{FF2B5EF4-FFF2-40B4-BE49-F238E27FC236}">
                <a16:creationId xmlns:a16="http://schemas.microsoft.com/office/drawing/2014/main" id="{6879C7F4-F878-9645-A327-5C8C7298108B}"/>
              </a:ext>
            </a:extLst>
          </p:cNvPr>
          <p:cNvPicPr>
            <a:picLocks noGrp="1" noChangeAspect="1"/>
          </p:cNvPicPr>
          <p:nvPr>
            <p:ph sz="quarter" idx="36"/>
          </p:nvPr>
        </p:nvPicPr>
        <p:blipFill>
          <a:blip r:embed="rId3">
            <a:extLst>
              <a:ext uri="{96DAC541-7B7A-43D3-8B79-37D633B846F1}">
                <asvg:svgBlip xmlns:asvg="http://schemas.microsoft.com/office/drawing/2016/SVG/main" r:embed="rId4"/>
              </a:ext>
            </a:extLst>
          </a:blip>
          <a:srcRect/>
          <a:stretch/>
        </p:blipFill>
        <p:spPr>
          <a:xfrm>
            <a:off x="8990474" y="2236124"/>
            <a:ext cx="2385752" cy="2385752"/>
          </a:xfrm>
        </p:spPr>
      </p:pic>
    </p:spTree>
    <p:extLst>
      <p:ext uri="{BB962C8B-B14F-4D97-AF65-F5344CB8AC3E}">
        <p14:creationId xmlns:p14="http://schemas.microsoft.com/office/powerpoint/2010/main" val="95801982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B0E21ED0-2200-0E4B-8DFA-C65E87F5BEFF}"/>
              </a:ext>
            </a:extLst>
          </p:cNvPr>
          <p:cNvSpPr>
            <a:spLocks noGrp="1"/>
          </p:cNvSpPr>
          <p:nvPr>
            <p:ph type="body" sz="quarter" idx="13"/>
          </p:nvPr>
        </p:nvSpPr>
        <p:spPr>
          <a:xfrm>
            <a:off x="423333" y="2102816"/>
            <a:ext cx="7547475" cy="3423373"/>
          </a:xfrm>
        </p:spPr>
        <p:txBody>
          <a:bodyPr/>
          <a:lstStyle/>
          <a:p>
            <a:r>
              <a:rPr lang="en-US"/>
              <a:t>Fully managed compute platform</a:t>
            </a:r>
          </a:p>
          <a:p>
            <a:r>
              <a:rPr lang="en-US"/>
              <a:t>Optimized for hosting websites and web apps</a:t>
            </a:r>
          </a:p>
          <a:p>
            <a:r>
              <a:rPr lang="en-US"/>
              <a:t>Windows and Linux natively or Containers</a:t>
            </a:r>
          </a:p>
          <a:p>
            <a:r>
              <a:rPr lang="en-US"/>
              <a:t>Options for very high scale, isolated environments</a:t>
            </a:r>
          </a:p>
        </p:txBody>
      </p:sp>
      <p:sp>
        <p:nvSpPr>
          <p:cNvPr id="11" name="Title 10">
            <a:extLst>
              <a:ext uri="{FF2B5EF4-FFF2-40B4-BE49-F238E27FC236}">
                <a16:creationId xmlns:a16="http://schemas.microsoft.com/office/drawing/2014/main" id="{EF1CE7FE-D9BB-FB48-BA61-FDAB6535A5D2}"/>
              </a:ext>
            </a:extLst>
          </p:cNvPr>
          <p:cNvSpPr>
            <a:spLocks noGrp="1"/>
          </p:cNvSpPr>
          <p:nvPr>
            <p:ph type="title"/>
          </p:nvPr>
        </p:nvSpPr>
        <p:spPr/>
        <p:txBody>
          <a:bodyPr/>
          <a:lstStyle/>
          <a:p>
            <a:r>
              <a:rPr lang="en-US"/>
              <a:t>Azure App Service</a:t>
            </a:r>
          </a:p>
        </p:txBody>
      </p:sp>
      <p:pic>
        <p:nvPicPr>
          <p:cNvPr id="15" name="Content Placeholder 14">
            <a:extLst>
              <a:ext uri="{FF2B5EF4-FFF2-40B4-BE49-F238E27FC236}">
                <a16:creationId xmlns:a16="http://schemas.microsoft.com/office/drawing/2014/main" id="{09556299-E405-F849-851F-0C4A0C1B7714}"/>
              </a:ext>
            </a:extLst>
          </p:cNvPr>
          <p:cNvPicPr>
            <a:picLocks noGrp="1" noChangeAspect="1"/>
          </p:cNvPicPr>
          <p:nvPr>
            <p:ph sz="quarter" idx="36"/>
          </p:nvPr>
        </p:nvPicPr>
        <p:blipFill>
          <a:blip r:embed="rId3">
            <a:extLst>
              <a:ext uri="{96DAC541-7B7A-43D3-8B79-37D633B846F1}">
                <asvg:svgBlip xmlns:asvg="http://schemas.microsoft.com/office/drawing/2016/SVG/main" r:embed="rId4"/>
              </a:ext>
            </a:extLst>
          </a:blip>
          <a:srcRect/>
          <a:stretch/>
        </p:blipFill>
        <p:spPr>
          <a:xfrm>
            <a:off x="9290844" y="2463800"/>
            <a:ext cx="1930400" cy="1930400"/>
          </a:xfrm>
        </p:spPr>
      </p:pic>
    </p:spTree>
    <p:extLst>
      <p:ext uri="{BB962C8B-B14F-4D97-AF65-F5344CB8AC3E}">
        <p14:creationId xmlns:p14="http://schemas.microsoft.com/office/powerpoint/2010/main" val="292978094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E588A03-B3B4-4649-AC66-B1BE663316F3}"/>
              </a:ext>
            </a:extLst>
          </p:cNvPr>
          <p:cNvSpPr>
            <a:spLocks noGrp="1"/>
          </p:cNvSpPr>
          <p:nvPr>
            <p:ph type="body" sz="quarter" idx="13"/>
          </p:nvPr>
        </p:nvSpPr>
        <p:spPr>
          <a:xfrm>
            <a:off x="4071668" y="2069103"/>
            <a:ext cx="7535115" cy="3337196"/>
          </a:xfrm>
        </p:spPr>
        <p:txBody>
          <a:bodyPr/>
          <a:lstStyle/>
          <a:p>
            <a:r>
              <a:rPr lang="en-US"/>
              <a:t>Easily deploy and run and containerized apps</a:t>
            </a:r>
          </a:p>
          <a:p>
            <a:r>
              <a:rPr lang="en-US"/>
              <a:t>Take advantage of built-in auto scaling and load balancing</a:t>
            </a:r>
          </a:p>
          <a:p>
            <a:r>
              <a:rPr lang="en-US"/>
              <a:t>Streamline CI/CD with Docker Hub, Azure Container Registry, and GitHub</a:t>
            </a:r>
          </a:p>
        </p:txBody>
      </p:sp>
      <p:sp>
        <p:nvSpPr>
          <p:cNvPr id="3" name="Title 2">
            <a:extLst>
              <a:ext uri="{FF2B5EF4-FFF2-40B4-BE49-F238E27FC236}">
                <a16:creationId xmlns:a16="http://schemas.microsoft.com/office/drawing/2014/main" id="{81FC381B-B140-BD49-92C8-0A947D2DC07A}"/>
              </a:ext>
            </a:extLst>
          </p:cNvPr>
          <p:cNvSpPr>
            <a:spLocks noGrp="1"/>
          </p:cNvSpPr>
          <p:nvPr>
            <p:ph type="title"/>
          </p:nvPr>
        </p:nvSpPr>
        <p:spPr/>
        <p:txBody>
          <a:bodyPr/>
          <a:lstStyle/>
          <a:p>
            <a:r>
              <a:rPr lang="en-US"/>
              <a:t>Web App for Containers</a:t>
            </a:r>
          </a:p>
        </p:txBody>
      </p:sp>
      <p:pic>
        <p:nvPicPr>
          <p:cNvPr id="8" name="Content Placeholder 7">
            <a:extLst>
              <a:ext uri="{FF2B5EF4-FFF2-40B4-BE49-F238E27FC236}">
                <a16:creationId xmlns:a16="http://schemas.microsoft.com/office/drawing/2014/main" id="{701D43CA-06F1-3E46-9147-FC14FAADEE78}"/>
              </a:ext>
            </a:extLst>
          </p:cNvPr>
          <p:cNvPicPr>
            <a:picLocks noGrp="1" noChangeAspect="1"/>
          </p:cNvPicPr>
          <p:nvPr>
            <p:ph sz="quarter" idx="36"/>
          </p:nvPr>
        </p:nvPicPr>
        <p:blipFill>
          <a:blip r:embed="rId3">
            <a:extLst>
              <a:ext uri="{96DAC541-7B7A-43D3-8B79-37D633B846F1}">
                <asvg:svgBlip xmlns:asvg="http://schemas.microsoft.com/office/drawing/2016/SVG/main" r:embed="rId4"/>
              </a:ext>
            </a:extLst>
          </a:blip>
          <a:srcRect/>
          <a:stretch/>
        </p:blipFill>
        <p:spPr>
          <a:xfrm>
            <a:off x="1043251" y="2615067"/>
            <a:ext cx="2190138" cy="1627866"/>
          </a:xfrm>
        </p:spPr>
      </p:pic>
    </p:spTree>
    <p:extLst>
      <p:ext uri="{BB962C8B-B14F-4D97-AF65-F5344CB8AC3E}">
        <p14:creationId xmlns:p14="http://schemas.microsoft.com/office/powerpoint/2010/main" val="42788984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14420-398E-3C4F-9EA9-4BE6BC7FD0A6}"/>
              </a:ext>
            </a:extLst>
          </p:cNvPr>
          <p:cNvSpPr>
            <a:spLocks noGrp="1"/>
          </p:cNvSpPr>
          <p:nvPr>
            <p:ph type="title"/>
          </p:nvPr>
        </p:nvSpPr>
        <p:spPr>
          <a:xfrm>
            <a:off x="585216" y="2537210"/>
            <a:ext cx="5510784" cy="997196"/>
          </a:xfrm>
        </p:spPr>
        <p:txBody>
          <a:bodyPr/>
          <a:lstStyle/>
          <a:p>
            <a:r>
              <a:rPr lang="en-US"/>
              <a:t>Azure Kubernetes Service</a:t>
            </a:r>
            <a:br>
              <a:rPr lang="en-US"/>
            </a:br>
            <a:r>
              <a:rPr lang="en-US"/>
              <a:t>(AKS)</a:t>
            </a:r>
          </a:p>
        </p:txBody>
      </p:sp>
    </p:spTree>
    <p:extLst>
      <p:ext uri="{BB962C8B-B14F-4D97-AF65-F5344CB8AC3E}">
        <p14:creationId xmlns:p14="http://schemas.microsoft.com/office/powerpoint/2010/main" val="859775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6886F6-3AC7-479E-A18D-96E378E49880}"/>
              </a:ext>
            </a:extLst>
          </p:cNvPr>
          <p:cNvSpPr>
            <a:spLocks noGrp="1"/>
          </p:cNvSpPr>
          <p:nvPr>
            <p:ph type="body" sz="quarter" idx="10"/>
          </p:nvPr>
        </p:nvSpPr>
        <p:spPr>
          <a:xfrm>
            <a:off x="588263" y="1189177"/>
            <a:ext cx="11334499" cy="5385320"/>
          </a:xfrm>
        </p:spPr>
        <p:txBody>
          <a:bodyPr/>
          <a:lstStyle/>
          <a:p>
            <a:r>
              <a:rPr lang="en-US" sz="3600" dirty="0"/>
              <a:t>Scheduling</a:t>
            </a:r>
          </a:p>
          <a:p>
            <a:r>
              <a:rPr lang="en-US" sz="3600" dirty="0"/>
              <a:t>Affinity/anti-affinity</a:t>
            </a:r>
          </a:p>
          <a:p>
            <a:r>
              <a:rPr lang="en-US" sz="3600" dirty="0"/>
              <a:t>Health check monitoring</a:t>
            </a:r>
          </a:p>
          <a:p>
            <a:r>
              <a:rPr lang="en-US" sz="3600" dirty="0"/>
              <a:t>High availability </a:t>
            </a:r>
          </a:p>
          <a:p>
            <a:r>
              <a:rPr lang="en-US" sz="3600" dirty="0"/>
              <a:t>Scalability </a:t>
            </a:r>
          </a:p>
          <a:p>
            <a:r>
              <a:rPr lang="en-US" sz="3600" dirty="0"/>
              <a:t>Networking</a:t>
            </a:r>
          </a:p>
          <a:p>
            <a:r>
              <a:rPr lang="en-US" sz="3600" dirty="0"/>
              <a:t>Service discovery</a:t>
            </a:r>
          </a:p>
          <a:p>
            <a:r>
              <a:rPr lang="en-US" sz="3600" dirty="0"/>
              <a:t>Coordinated update</a:t>
            </a:r>
          </a:p>
        </p:txBody>
      </p:sp>
      <p:sp>
        <p:nvSpPr>
          <p:cNvPr id="3" name="Title 2">
            <a:extLst>
              <a:ext uri="{FF2B5EF4-FFF2-40B4-BE49-F238E27FC236}">
                <a16:creationId xmlns:a16="http://schemas.microsoft.com/office/drawing/2014/main" id="{6E5B6604-1633-4F0B-BB9C-2F4ADBEDFDB0}"/>
              </a:ext>
            </a:extLst>
          </p:cNvPr>
          <p:cNvSpPr>
            <a:spLocks noGrp="1"/>
          </p:cNvSpPr>
          <p:nvPr>
            <p:ph type="title"/>
          </p:nvPr>
        </p:nvSpPr>
        <p:spPr/>
        <p:txBody>
          <a:bodyPr/>
          <a:lstStyle/>
          <a:p>
            <a:r>
              <a:rPr lang="en-US" dirty="0"/>
              <a:t>Orchestration</a:t>
            </a:r>
          </a:p>
        </p:txBody>
      </p:sp>
    </p:spTree>
    <p:extLst>
      <p:ext uri="{BB962C8B-B14F-4D97-AF65-F5344CB8AC3E}">
        <p14:creationId xmlns:p14="http://schemas.microsoft.com/office/powerpoint/2010/main" val="408928062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D0C9EC-608F-4B30-9247-D6D63C929D8C}"/>
              </a:ext>
            </a:extLst>
          </p:cNvPr>
          <p:cNvSpPr>
            <a:spLocks noGrp="1"/>
          </p:cNvSpPr>
          <p:nvPr>
            <p:ph type="body" sz="quarter" idx="10"/>
          </p:nvPr>
        </p:nvSpPr>
        <p:spPr>
          <a:xfrm>
            <a:off x="269239" y="1189177"/>
            <a:ext cx="11653523" cy="3705630"/>
          </a:xfrm>
        </p:spPr>
        <p:txBody>
          <a:bodyPr/>
          <a:lstStyle/>
          <a:p>
            <a:endParaRPr lang="en-US" sz="2800" dirty="0"/>
          </a:p>
          <a:p>
            <a:r>
              <a:rPr lang="en-US" sz="2800" dirty="0"/>
              <a:t>The Control Plane </a:t>
            </a:r>
            <a:br>
              <a:rPr lang="en-US" sz="2800" dirty="0"/>
            </a:br>
            <a:r>
              <a:rPr lang="en-US" sz="2800" dirty="0"/>
              <a:t>– The Master</a:t>
            </a:r>
          </a:p>
          <a:p>
            <a:r>
              <a:rPr lang="en-US" sz="2800" dirty="0"/>
              <a:t>Nodes </a:t>
            </a:r>
            <a:br>
              <a:rPr lang="en-US" sz="2800" dirty="0"/>
            </a:br>
            <a:r>
              <a:rPr lang="en-US" sz="2800" dirty="0"/>
              <a:t>– Where pods </a:t>
            </a:r>
            <a:br>
              <a:rPr lang="en-US" sz="2800" dirty="0"/>
            </a:br>
            <a:r>
              <a:rPr lang="en-US" sz="2800" dirty="0"/>
              <a:t>get scheduled</a:t>
            </a:r>
          </a:p>
          <a:p>
            <a:r>
              <a:rPr lang="en-US" sz="2800" dirty="0"/>
              <a:t>Pods </a:t>
            </a:r>
            <a:br>
              <a:rPr lang="en-US" sz="2800" dirty="0"/>
            </a:br>
            <a:r>
              <a:rPr lang="en-US" sz="2800" dirty="0"/>
              <a:t>– Holds containers</a:t>
            </a:r>
          </a:p>
        </p:txBody>
      </p:sp>
      <p:sp>
        <p:nvSpPr>
          <p:cNvPr id="3" name="Title 2">
            <a:extLst>
              <a:ext uri="{FF2B5EF4-FFF2-40B4-BE49-F238E27FC236}">
                <a16:creationId xmlns:a16="http://schemas.microsoft.com/office/drawing/2014/main" id="{C969F362-1C1C-4A96-8BB1-70B024C7A806}"/>
              </a:ext>
            </a:extLst>
          </p:cNvPr>
          <p:cNvSpPr>
            <a:spLocks noGrp="1"/>
          </p:cNvSpPr>
          <p:nvPr>
            <p:ph type="title"/>
          </p:nvPr>
        </p:nvSpPr>
        <p:spPr/>
        <p:txBody>
          <a:bodyPr/>
          <a:lstStyle/>
          <a:p>
            <a:r>
              <a:rPr lang="en-US" dirty="0"/>
              <a:t>Kubernetes </a:t>
            </a:r>
            <a:br>
              <a:rPr lang="en-US" dirty="0"/>
            </a:br>
            <a:r>
              <a:rPr lang="en-US" dirty="0"/>
              <a:t>architecture</a:t>
            </a:r>
          </a:p>
        </p:txBody>
      </p:sp>
      <p:pic>
        <p:nvPicPr>
          <p:cNvPr id="2050" name="Picture 2">
            <a:extLst>
              <a:ext uri="{FF2B5EF4-FFF2-40B4-BE49-F238E27FC236}">
                <a16:creationId xmlns:a16="http://schemas.microsoft.com/office/drawing/2014/main" id="{D7520E9D-66F0-43BF-A5CB-49A74266F1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8137" y="0"/>
            <a:ext cx="80438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703765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A633C93-CFCC-084F-BC84-0F07B14C44CF}"/>
              </a:ext>
            </a:extLst>
          </p:cNvPr>
          <p:cNvSpPr>
            <a:spLocks noGrp="1"/>
          </p:cNvSpPr>
          <p:nvPr>
            <p:ph type="body" sz="quarter" idx="13"/>
          </p:nvPr>
        </p:nvSpPr>
        <p:spPr>
          <a:xfrm>
            <a:off x="4071668" y="2069103"/>
            <a:ext cx="7535115" cy="3246338"/>
          </a:xfrm>
        </p:spPr>
        <p:txBody>
          <a:bodyPr/>
          <a:lstStyle/>
          <a:p>
            <a:r>
              <a:rPr lang="en-US" sz="2600">
                <a:cs typeface="Segoe UI"/>
              </a:rPr>
              <a:t>Fully managed Kubernetes service</a:t>
            </a:r>
          </a:p>
          <a:p>
            <a:r>
              <a:rPr lang="en-US" sz="2600">
                <a:cs typeface="Segoe UI"/>
              </a:rPr>
              <a:t>Elastic provisioning</a:t>
            </a:r>
          </a:p>
          <a:p>
            <a:r>
              <a:rPr lang="en-US" sz="2600">
                <a:cs typeface="Segoe UI"/>
              </a:rPr>
              <a:t>Fast end-to-end development </a:t>
            </a:r>
            <a:endParaRPr lang="en-US" sz="2600"/>
          </a:p>
          <a:p>
            <a:r>
              <a:rPr lang="en-US" sz="2600">
                <a:cs typeface="Segoe UI"/>
              </a:rPr>
              <a:t>Identity and access management with AD</a:t>
            </a:r>
          </a:p>
          <a:p>
            <a:r>
              <a:rPr lang="en-US" sz="2600">
                <a:cs typeface="Segoe UI"/>
              </a:rPr>
              <a:t>Orchestration across 29 regions, Azure stack, IoT</a:t>
            </a:r>
          </a:p>
        </p:txBody>
      </p:sp>
      <p:sp>
        <p:nvSpPr>
          <p:cNvPr id="5" name="Title 4">
            <a:extLst>
              <a:ext uri="{FF2B5EF4-FFF2-40B4-BE49-F238E27FC236}">
                <a16:creationId xmlns:a16="http://schemas.microsoft.com/office/drawing/2014/main" id="{E8A71ABF-C8C8-3940-B655-37163A420F31}"/>
              </a:ext>
            </a:extLst>
          </p:cNvPr>
          <p:cNvSpPr>
            <a:spLocks noGrp="1"/>
          </p:cNvSpPr>
          <p:nvPr>
            <p:ph type="title"/>
          </p:nvPr>
        </p:nvSpPr>
        <p:spPr/>
        <p:txBody>
          <a:bodyPr/>
          <a:lstStyle/>
          <a:p>
            <a:r>
              <a:rPr lang="en-US"/>
              <a:t>Azure Kubernetes Service (AKS)</a:t>
            </a:r>
          </a:p>
        </p:txBody>
      </p:sp>
      <p:pic>
        <p:nvPicPr>
          <p:cNvPr id="9" name="Content Placeholder 8">
            <a:extLst>
              <a:ext uri="{FF2B5EF4-FFF2-40B4-BE49-F238E27FC236}">
                <a16:creationId xmlns:a16="http://schemas.microsoft.com/office/drawing/2014/main" id="{254CFBC5-5D59-A143-94CE-F302003B1942}"/>
              </a:ext>
            </a:extLst>
          </p:cNvPr>
          <p:cNvPicPr>
            <a:picLocks noGrp="1" noChangeAspect="1"/>
          </p:cNvPicPr>
          <p:nvPr>
            <p:ph sz="quarter" idx="36"/>
          </p:nvPr>
        </p:nvPicPr>
        <p:blipFill>
          <a:blip r:embed="rId3">
            <a:extLst>
              <a:ext uri="{96DAC541-7B7A-43D3-8B79-37D633B846F1}">
                <asvg:svgBlip xmlns:asvg="http://schemas.microsoft.com/office/drawing/2016/SVG/main" r:embed="rId4"/>
              </a:ext>
            </a:extLst>
          </a:blip>
          <a:stretch>
            <a:fillRect/>
          </a:stretch>
        </p:blipFill>
        <p:spPr>
          <a:xfrm>
            <a:off x="1034785" y="2391798"/>
            <a:ext cx="2074404" cy="2074404"/>
          </a:xfrm>
        </p:spPr>
      </p:pic>
    </p:spTree>
    <p:extLst>
      <p:ext uri="{BB962C8B-B14F-4D97-AF65-F5344CB8AC3E}">
        <p14:creationId xmlns:p14="http://schemas.microsoft.com/office/powerpoint/2010/main" val="355268528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B41DA3-56E2-D94E-9C0B-47EFC3F02B6F}"/>
              </a:ext>
            </a:extLst>
          </p:cNvPr>
          <p:cNvGrpSpPr/>
          <p:nvPr/>
        </p:nvGrpSpPr>
        <p:grpSpPr>
          <a:xfrm>
            <a:off x="1312487" y="3114934"/>
            <a:ext cx="9811501" cy="849463"/>
            <a:chOff x="1312487" y="3114934"/>
            <a:chExt cx="9811501" cy="849463"/>
          </a:xfrm>
        </p:grpSpPr>
        <p:sp>
          <p:nvSpPr>
            <p:cNvPr id="6" name="TextBox 5">
              <a:extLst>
                <a:ext uri="{FF2B5EF4-FFF2-40B4-BE49-F238E27FC236}">
                  <a16:creationId xmlns:a16="http://schemas.microsoft.com/office/drawing/2014/main" id="{60397098-07E9-7442-B356-FB29330967FF}"/>
                </a:ext>
              </a:extLst>
            </p:cNvPr>
            <p:cNvSpPr txBox="1"/>
            <p:nvPr/>
          </p:nvSpPr>
          <p:spPr>
            <a:xfrm>
              <a:off x="1312487" y="3114934"/>
              <a:ext cx="1655536" cy="572464"/>
            </a:xfrm>
            <a:prstGeom prst="rect">
              <a:avLst/>
            </a:prstGeom>
            <a:noFill/>
          </p:spPr>
          <p:txBody>
            <a:bodyPr wrap="square" lIns="146304" tIns="146304" rIns="146304" bIns="146304" rtlCol="0">
              <a:spAutoFit/>
            </a:bodyPr>
            <a:lstStyle/>
            <a:p>
              <a:pPr algn="ctr">
                <a:spcAft>
                  <a:spcPts val="2400"/>
                </a:spcAft>
              </a:pPr>
              <a:r>
                <a:rPr lang="en-US">
                  <a:latin typeface="Segoe UI Semibold" panose="020B0702040204020203" pitchFamily="34" charset="0"/>
                  <a:cs typeface="Segoe UI Semibold" panose="020B0702040204020203" pitchFamily="34" charset="0"/>
                </a:rPr>
                <a:t>Scheduling</a:t>
              </a:r>
            </a:p>
          </p:txBody>
        </p:sp>
        <p:sp>
          <p:nvSpPr>
            <p:cNvPr id="7" name="TextBox 6">
              <a:extLst>
                <a:ext uri="{FF2B5EF4-FFF2-40B4-BE49-F238E27FC236}">
                  <a16:creationId xmlns:a16="http://schemas.microsoft.com/office/drawing/2014/main" id="{97D8CB99-D953-3041-9089-280927DCFFB9}"/>
                </a:ext>
              </a:extLst>
            </p:cNvPr>
            <p:cNvSpPr txBox="1"/>
            <p:nvPr/>
          </p:nvSpPr>
          <p:spPr>
            <a:xfrm>
              <a:off x="3831369" y="3114934"/>
              <a:ext cx="2055082" cy="849463"/>
            </a:xfrm>
            <a:prstGeom prst="rect">
              <a:avLst/>
            </a:prstGeom>
            <a:noFill/>
          </p:spPr>
          <p:txBody>
            <a:bodyPr wrap="square" lIns="146304" tIns="146304" rIns="146304" bIns="146304" rtlCol="0">
              <a:spAutoFit/>
            </a:bodyPr>
            <a:lstStyle/>
            <a:p>
              <a:pPr algn="ctr">
                <a:spcAft>
                  <a:spcPts val="2400"/>
                </a:spcAft>
              </a:pPr>
              <a:r>
                <a:rPr lang="en-US">
                  <a:latin typeface="Segoe UI Semibold" panose="020B0702040204020203" pitchFamily="34" charset="0"/>
                  <a:cs typeface="Segoe UI Semibold" panose="020B0702040204020203" pitchFamily="34" charset="0"/>
                </a:rPr>
                <a:t>Affinity/anti-affinity</a:t>
              </a:r>
            </a:p>
          </p:txBody>
        </p:sp>
        <p:sp>
          <p:nvSpPr>
            <p:cNvPr id="8" name="TextBox 7">
              <a:extLst>
                <a:ext uri="{FF2B5EF4-FFF2-40B4-BE49-F238E27FC236}">
                  <a16:creationId xmlns:a16="http://schemas.microsoft.com/office/drawing/2014/main" id="{8AD65F01-8321-8E40-9A22-6A5341432528}"/>
                </a:ext>
              </a:extLst>
            </p:cNvPr>
            <p:cNvSpPr txBox="1"/>
            <p:nvPr/>
          </p:nvSpPr>
          <p:spPr>
            <a:xfrm>
              <a:off x="6749797" y="3114934"/>
              <a:ext cx="1655536" cy="849463"/>
            </a:xfrm>
            <a:prstGeom prst="rect">
              <a:avLst/>
            </a:prstGeom>
            <a:noFill/>
          </p:spPr>
          <p:txBody>
            <a:bodyPr wrap="square" lIns="146304" tIns="146304" rIns="146304" bIns="146304" rtlCol="0">
              <a:spAutoFit/>
            </a:bodyPr>
            <a:lstStyle/>
            <a:p>
              <a:pPr algn="ctr">
                <a:spcAft>
                  <a:spcPts val="2400"/>
                </a:spcAft>
              </a:pPr>
              <a:r>
                <a:rPr lang="en-US">
                  <a:latin typeface="Segoe UI Semibold" panose="020B0702040204020203" pitchFamily="34" charset="0"/>
                  <a:cs typeface="Segoe UI Semibold" panose="020B0702040204020203" pitchFamily="34" charset="0"/>
                </a:rPr>
                <a:t>Health monitoring</a:t>
              </a:r>
            </a:p>
          </p:txBody>
        </p:sp>
        <p:sp>
          <p:nvSpPr>
            <p:cNvPr id="9" name="TextBox 8">
              <a:extLst>
                <a:ext uri="{FF2B5EF4-FFF2-40B4-BE49-F238E27FC236}">
                  <a16:creationId xmlns:a16="http://schemas.microsoft.com/office/drawing/2014/main" id="{5B65381E-7651-0844-98FA-B9C8A08727CC}"/>
                </a:ext>
              </a:extLst>
            </p:cNvPr>
            <p:cNvSpPr txBox="1"/>
            <p:nvPr/>
          </p:nvSpPr>
          <p:spPr>
            <a:xfrm>
              <a:off x="9468452" y="3114934"/>
              <a:ext cx="1655536" cy="572464"/>
            </a:xfrm>
            <a:prstGeom prst="rect">
              <a:avLst/>
            </a:prstGeom>
            <a:noFill/>
          </p:spPr>
          <p:txBody>
            <a:bodyPr wrap="square" lIns="146304" tIns="146304" rIns="146304" bIns="146304" rtlCol="0">
              <a:spAutoFit/>
            </a:bodyPr>
            <a:lstStyle/>
            <a:p>
              <a:pPr algn="ctr">
                <a:spcAft>
                  <a:spcPts val="2400"/>
                </a:spcAft>
              </a:pPr>
              <a:r>
                <a:rPr lang="en-US">
                  <a:latin typeface="Segoe UI Semibold" panose="020B0702040204020203" pitchFamily="34" charset="0"/>
                  <a:cs typeface="Segoe UI Semibold" panose="020B0702040204020203" pitchFamily="34" charset="0"/>
                </a:rPr>
                <a:t>Failover</a:t>
              </a:r>
            </a:p>
          </p:txBody>
        </p:sp>
      </p:grpSp>
      <p:grpSp>
        <p:nvGrpSpPr>
          <p:cNvPr id="10" name="Group 9">
            <a:extLst>
              <a:ext uri="{FF2B5EF4-FFF2-40B4-BE49-F238E27FC236}">
                <a16:creationId xmlns:a16="http://schemas.microsoft.com/office/drawing/2014/main" id="{070A315A-DAED-B745-92C7-C9C8581569D7}"/>
              </a:ext>
            </a:extLst>
          </p:cNvPr>
          <p:cNvGrpSpPr/>
          <p:nvPr/>
        </p:nvGrpSpPr>
        <p:grpSpPr>
          <a:xfrm>
            <a:off x="2588358" y="2665991"/>
            <a:ext cx="7259760" cy="0"/>
            <a:chOff x="2588358" y="2665991"/>
            <a:chExt cx="7259760" cy="0"/>
          </a:xfrm>
        </p:grpSpPr>
        <p:cxnSp>
          <p:nvCxnSpPr>
            <p:cNvPr id="11" name="Straight Connector 10">
              <a:extLst>
                <a:ext uri="{FF2B5EF4-FFF2-40B4-BE49-F238E27FC236}">
                  <a16:creationId xmlns:a16="http://schemas.microsoft.com/office/drawing/2014/main" id="{E5F8B857-AC2B-1A4D-9296-03BB77602CD5}"/>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F44AEAE-C744-9744-96F5-D0318822E377}"/>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4C3E286-9CB8-0D44-BA55-B061207763FB}"/>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9E35212E-C1D5-DA41-8739-6A30E3FF0577}"/>
              </a:ext>
            </a:extLst>
          </p:cNvPr>
          <p:cNvGrpSpPr/>
          <p:nvPr/>
        </p:nvGrpSpPr>
        <p:grpSpPr>
          <a:xfrm>
            <a:off x="1312487" y="5201000"/>
            <a:ext cx="9907534" cy="849463"/>
            <a:chOff x="1312487" y="5201000"/>
            <a:chExt cx="9907534" cy="849463"/>
          </a:xfrm>
        </p:grpSpPr>
        <p:sp>
          <p:nvSpPr>
            <p:cNvPr id="15" name="TextBox 14">
              <a:extLst>
                <a:ext uri="{FF2B5EF4-FFF2-40B4-BE49-F238E27FC236}">
                  <a16:creationId xmlns:a16="http://schemas.microsoft.com/office/drawing/2014/main" id="{EA6E6806-D219-B84D-951D-A8A2093430F3}"/>
                </a:ext>
              </a:extLst>
            </p:cNvPr>
            <p:cNvSpPr txBox="1"/>
            <p:nvPr/>
          </p:nvSpPr>
          <p:spPr>
            <a:xfrm>
              <a:off x="1312487" y="5201000"/>
              <a:ext cx="1655536" cy="572464"/>
            </a:xfrm>
            <a:prstGeom prst="rect">
              <a:avLst/>
            </a:prstGeom>
            <a:noFill/>
          </p:spPr>
          <p:txBody>
            <a:bodyPr wrap="square" lIns="146304" tIns="146304" rIns="146304" bIns="146304" rtlCol="0">
              <a:spAutoFit/>
            </a:bodyPr>
            <a:lstStyle/>
            <a:p>
              <a:pPr algn="ctr">
                <a:spcAft>
                  <a:spcPts val="2400"/>
                </a:spcAft>
              </a:pPr>
              <a:r>
                <a:rPr lang="en-US">
                  <a:latin typeface="Segoe UI Semibold" panose="020B0702040204020203" pitchFamily="34" charset="0"/>
                  <a:cs typeface="Segoe UI Semibold" panose="020B0702040204020203" pitchFamily="34" charset="0"/>
                </a:rPr>
                <a:t>Scaling</a:t>
              </a:r>
            </a:p>
          </p:txBody>
        </p:sp>
        <p:sp>
          <p:nvSpPr>
            <p:cNvPr id="16" name="TextBox 15">
              <a:extLst>
                <a:ext uri="{FF2B5EF4-FFF2-40B4-BE49-F238E27FC236}">
                  <a16:creationId xmlns:a16="http://schemas.microsoft.com/office/drawing/2014/main" id="{A1A3D17E-DF20-9142-AA4A-86424F6D440A}"/>
                </a:ext>
              </a:extLst>
            </p:cNvPr>
            <p:cNvSpPr txBox="1"/>
            <p:nvPr/>
          </p:nvSpPr>
          <p:spPr>
            <a:xfrm>
              <a:off x="3831369" y="5201000"/>
              <a:ext cx="2055082" cy="572464"/>
            </a:xfrm>
            <a:prstGeom prst="rect">
              <a:avLst/>
            </a:prstGeom>
            <a:noFill/>
          </p:spPr>
          <p:txBody>
            <a:bodyPr wrap="square" lIns="146304" tIns="146304" rIns="146304" bIns="146304" rtlCol="0">
              <a:spAutoFit/>
            </a:bodyPr>
            <a:lstStyle/>
            <a:p>
              <a:pPr algn="ctr">
                <a:spcAft>
                  <a:spcPts val="2400"/>
                </a:spcAft>
              </a:pPr>
              <a:r>
                <a:rPr lang="en-US">
                  <a:latin typeface="Segoe UI Semibold" panose="020B0702040204020203" pitchFamily="34" charset="0"/>
                  <a:cs typeface="Segoe UI Semibold" panose="020B0702040204020203" pitchFamily="34" charset="0"/>
                </a:rPr>
                <a:t>Networking</a:t>
              </a:r>
            </a:p>
          </p:txBody>
        </p:sp>
        <p:sp>
          <p:nvSpPr>
            <p:cNvPr id="17" name="TextBox 16">
              <a:extLst>
                <a:ext uri="{FF2B5EF4-FFF2-40B4-BE49-F238E27FC236}">
                  <a16:creationId xmlns:a16="http://schemas.microsoft.com/office/drawing/2014/main" id="{12A42792-DB5F-9147-96C9-9CDED403E307}"/>
                </a:ext>
              </a:extLst>
            </p:cNvPr>
            <p:cNvSpPr txBox="1"/>
            <p:nvPr/>
          </p:nvSpPr>
          <p:spPr>
            <a:xfrm>
              <a:off x="6749797" y="5201000"/>
              <a:ext cx="1655536" cy="849463"/>
            </a:xfrm>
            <a:prstGeom prst="rect">
              <a:avLst/>
            </a:prstGeom>
            <a:noFill/>
          </p:spPr>
          <p:txBody>
            <a:bodyPr wrap="square" lIns="146304" tIns="146304" rIns="146304" bIns="146304" rtlCol="0">
              <a:spAutoFit/>
            </a:bodyPr>
            <a:lstStyle/>
            <a:p>
              <a:pPr algn="ctr">
                <a:spcAft>
                  <a:spcPts val="2400"/>
                </a:spcAft>
              </a:pPr>
              <a:r>
                <a:rPr lang="en-US">
                  <a:latin typeface="Segoe UI Semibold" panose="020B0702040204020203" pitchFamily="34" charset="0"/>
                  <a:cs typeface="Segoe UI Semibold" panose="020B0702040204020203" pitchFamily="34" charset="0"/>
                </a:rPr>
                <a:t>Service discovery </a:t>
              </a:r>
            </a:p>
          </p:txBody>
        </p:sp>
        <p:sp>
          <p:nvSpPr>
            <p:cNvPr id="18" name="TextBox 17">
              <a:extLst>
                <a:ext uri="{FF2B5EF4-FFF2-40B4-BE49-F238E27FC236}">
                  <a16:creationId xmlns:a16="http://schemas.microsoft.com/office/drawing/2014/main" id="{E420F4D7-D24B-744A-949A-64BAE29E6E5E}"/>
                </a:ext>
              </a:extLst>
            </p:cNvPr>
            <p:cNvSpPr txBox="1"/>
            <p:nvPr/>
          </p:nvSpPr>
          <p:spPr>
            <a:xfrm>
              <a:off x="9372419" y="5201000"/>
              <a:ext cx="1847602" cy="849463"/>
            </a:xfrm>
            <a:prstGeom prst="rect">
              <a:avLst/>
            </a:prstGeom>
            <a:noFill/>
          </p:spPr>
          <p:txBody>
            <a:bodyPr wrap="square" lIns="146304" tIns="146304" rIns="146304" bIns="146304" rtlCol="0">
              <a:spAutoFit/>
            </a:bodyPr>
            <a:lstStyle/>
            <a:p>
              <a:pPr algn="ctr">
                <a:spcAft>
                  <a:spcPts val="2400"/>
                </a:spcAft>
              </a:pPr>
              <a:r>
                <a:rPr lang="en-US">
                  <a:latin typeface="Segoe UI Semibold" panose="020B0702040204020203" pitchFamily="34" charset="0"/>
                  <a:cs typeface="Segoe UI Semibold" panose="020B0702040204020203" pitchFamily="34" charset="0"/>
                </a:rPr>
                <a:t>Coordinated app upgrades</a:t>
              </a:r>
            </a:p>
          </p:txBody>
        </p:sp>
      </p:grpSp>
      <p:grpSp>
        <p:nvGrpSpPr>
          <p:cNvPr id="19" name="Group 18">
            <a:extLst>
              <a:ext uri="{FF2B5EF4-FFF2-40B4-BE49-F238E27FC236}">
                <a16:creationId xmlns:a16="http://schemas.microsoft.com/office/drawing/2014/main" id="{FDE4AFC1-C2CF-904D-8150-2E2B01DA3520}"/>
              </a:ext>
            </a:extLst>
          </p:cNvPr>
          <p:cNvGrpSpPr/>
          <p:nvPr/>
        </p:nvGrpSpPr>
        <p:grpSpPr>
          <a:xfrm>
            <a:off x="2588358" y="4752057"/>
            <a:ext cx="7259760" cy="0"/>
            <a:chOff x="2588358" y="4752057"/>
            <a:chExt cx="7259760" cy="0"/>
          </a:xfrm>
        </p:grpSpPr>
        <p:cxnSp>
          <p:nvCxnSpPr>
            <p:cNvPr id="20" name="Straight Connector 19">
              <a:extLst>
                <a:ext uri="{FF2B5EF4-FFF2-40B4-BE49-F238E27FC236}">
                  <a16:creationId xmlns:a16="http://schemas.microsoft.com/office/drawing/2014/main" id="{FFA6DBB8-D3B9-B240-AE40-7B02AE5352B8}"/>
                </a:ext>
              </a:extLst>
            </p:cNvPr>
            <p:cNvCxnSpPr>
              <a:cxnSpLocks/>
            </p:cNvCxnSpPr>
            <p:nvPr/>
          </p:nvCxnSpPr>
          <p:spPr>
            <a:xfrm>
              <a:off x="258835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7ED7E7E-79A8-634B-9E31-941EA25C7509}"/>
                </a:ext>
              </a:extLst>
            </p:cNvPr>
            <p:cNvCxnSpPr>
              <a:cxnSpLocks/>
            </p:cNvCxnSpPr>
            <p:nvPr/>
          </p:nvCxnSpPr>
          <p:spPr>
            <a:xfrm>
              <a:off x="5307013"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E8B9DEC-C85D-DE4A-A8A8-834CF3112F58}"/>
                </a:ext>
              </a:extLst>
            </p:cNvPr>
            <p:cNvCxnSpPr>
              <a:cxnSpLocks/>
            </p:cNvCxnSpPr>
            <p:nvPr/>
          </p:nvCxnSpPr>
          <p:spPr>
            <a:xfrm>
              <a:off x="802566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CA25F6E8-E12C-0B48-A397-39648E25609A}"/>
              </a:ext>
            </a:extLst>
          </p:cNvPr>
          <p:cNvGrpSpPr/>
          <p:nvPr/>
        </p:nvGrpSpPr>
        <p:grpSpPr>
          <a:xfrm>
            <a:off x="1808468" y="2334204"/>
            <a:ext cx="663574" cy="663574"/>
            <a:chOff x="1808468" y="2334204"/>
            <a:chExt cx="663574" cy="663574"/>
          </a:xfrm>
        </p:grpSpPr>
        <p:sp>
          <p:nvSpPr>
            <p:cNvPr id="24" name="Oval 23">
              <a:extLst>
                <a:ext uri="{FF2B5EF4-FFF2-40B4-BE49-F238E27FC236}">
                  <a16:creationId xmlns:a16="http://schemas.microsoft.com/office/drawing/2014/main" id="{12F0819F-D5C6-8348-90F9-BB35E07D7D14}"/>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5" name="Group 24">
              <a:extLst>
                <a:ext uri="{FF2B5EF4-FFF2-40B4-BE49-F238E27FC236}">
                  <a16:creationId xmlns:a16="http://schemas.microsoft.com/office/drawing/2014/main" id="{3E7BA118-55E8-3548-A4D4-22AA6CF3D0D8}"/>
                </a:ext>
              </a:extLst>
            </p:cNvPr>
            <p:cNvGrpSpPr/>
            <p:nvPr/>
          </p:nvGrpSpPr>
          <p:grpSpPr>
            <a:xfrm>
              <a:off x="1986878" y="2512613"/>
              <a:ext cx="306755" cy="306755"/>
              <a:chOff x="687388" y="1670050"/>
              <a:chExt cx="438150" cy="438150"/>
            </a:xfrm>
          </p:grpSpPr>
          <p:sp>
            <p:nvSpPr>
              <p:cNvPr id="26" name="Rectangle 5">
                <a:extLst>
                  <a:ext uri="{FF2B5EF4-FFF2-40B4-BE49-F238E27FC236}">
                    <a16:creationId xmlns:a16="http://schemas.microsoft.com/office/drawing/2014/main" id="{307F0F30-6FFA-6B4D-B3B0-40E483E9D33E}"/>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6">
                <a:extLst>
                  <a:ext uri="{FF2B5EF4-FFF2-40B4-BE49-F238E27FC236}">
                    <a16:creationId xmlns:a16="http://schemas.microsoft.com/office/drawing/2014/main" id="{379D39C0-D747-BE4D-B88C-60127EDFEA96}"/>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7">
                <a:extLst>
                  <a:ext uri="{FF2B5EF4-FFF2-40B4-BE49-F238E27FC236}">
                    <a16:creationId xmlns:a16="http://schemas.microsoft.com/office/drawing/2014/main" id="{005DB58C-0A2F-CB46-B308-DBA546CEB091}"/>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8">
                <a:extLst>
                  <a:ext uri="{FF2B5EF4-FFF2-40B4-BE49-F238E27FC236}">
                    <a16:creationId xmlns:a16="http://schemas.microsoft.com/office/drawing/2014/main" id="{2C24768C-AC50-3842-BC8E-D36477B84F1C}"/>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0" name="Group 29">
            <a:extLst>
              <a:ext uri="{FF2B5EF4-FFF2-40B4-BE49-F238E27FC236}">
                <a16:creationId xmlns:a16="http://schemas.microsoft.com/office/drawing/2014/main" id="{D4984A42-0CD4-A847-BD28-83ADE59267B7}"/>
              </a:ext>
            </a:extLst>
          </p:cNvPr>
          <p:cNvGrpSpPr/>
          <p:nvPr/>
        </p:nvGrpSpPr>
        <p:grpSpPr>
          <a:xfrm>
            <a:off x="7245779" y="2334204"/>
            <a:ext cx="663574" cy="663574"/>
            <a:chOff x="7245779" y="2334204"/>
            <a:chExt cx="663574" cy="663574"/>
          </a:xfrm>
        </p:grpSpPr>
        <p:sp>
          <p:nvSpPr>
            <p:cNvPr id="31" name="Oval 30">
              <a:extLst>
                <a:ext uri="{FF2B5EF4-FFF2-40B4-BE49-F238E27FC236}">
                  <a16:creationId xmlns:a16="http://schemas.microsoft.com/office/drawing/2014/main" id="{BE253CA9-7066-174D-A31C-01FA4D864987}"/>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32" name="Group 31">
              <a:extLst>
                <a:ext uri="{FF2B5EF4-FFF2-40B4-BE49-F238E27FC236}">
                  <a16:creationId xmlns:a16="http://schemas.microsoft.com/office/drawing/2014/main" id="{42D3DC21-BEAB-B446-AFD0-40EADC9BFE07}"/>
                </a:ext>
              </a:extLst>
            </p:cNvPr>
            <p:cNvGrpSpPr/>
            <p:nvPr/>
          </p:nvGrpSpPr>
          <p:grpSpPr>
            <a:xfrm>
              <a:off x="7402560" y="2527553"/>
              <a:ext cx="350012" cy="276875"/>
              <a:chOff x="629049" y="3399674"/>
              <a:chExt cx="505618" cy="399966"/>
            </a:xfrm>
          </p:grpSpPr>
          <p:sp>
            <p:nvSpPr>
              <p:cNvPr id="33" name="Freeform 12">
                <a:extLst>
                  <a:ext uri="{FF2B5EF4-FFF2-40B4-BE49-F238E27FC236}">
                    <a16:creationId xmlns:a16="http://schemas.microsoft.com/office/drawing/2014/main" id="{12CD0ECE-4285-344A-A954-D47C43C36F78}"/>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14">
                <a:extLst>
                  <a:ext uri="{FF2B5EF4-FFF2-40B4-BE49-F238E27FC236}">
                    <a16:creationId xmlns:a16="http://schemas.microsoft.com/office/drawing/2014/main" id="{6E5A4D29-8EF8-C546-9AA6-A9D6501FF279}"/>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5" name="Group 34">
            <a:extLst>
              <a:ext uri="{FF2B5EF4-FFF2-40B4-BE49-F238E27FC236}">
                <a16:creationId xmlns:a16="http://schemas.microsoft.com/office/drawing/2014/main" id="{CB48F3B0-7909-874F-8AFE-6B43A426091F}"/>
              </a:ext>
            </a:extLst>
          </p:cNvPr>
          <p:cNvGrpSpPr/>
          <p:nvPr/>
        </p:nvGrpSpPr>
        <p:grpSpPr>
          <a:xfrm>
            <a:off x="9964433" y="2334204"/>
            <a:ext cx="663574" cy="663574"/>
            <a:chOff x="9964433" y="2334204"/>
            <a:chExt cx="663574" cy="663574"/>
          </a:xfrm>
        </p:grpSpPr>
        <p:sp>
          <p:nvSpPr>
            <p:cNvPr id="36" name="Oval 35">
              <a:extLst>
                <a:ext uri="{FF2B5EF4-FFF2-40B4-BE49-F238E27FC236}">
                  <a16:creationId xmlns:a16="http://schemas.microsoft.com/office/drawing/2014/main" id="{A197C011-86B5-E44A-A51F-9D6380542062}"/>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37" name="Group 36">
              <a:extLst>
                <a:ext uri="{FF2B5EF4-FFF2-40B4-BE49-F238E27FC236}">
                  <a16:creationId xmlns:a16="http://schemas.microsoft.com/office/drawing/2014/main" id="{0DF90A1D-A27E-AE47-B1B5-C03AA21A8E46}"/>
                </a:ext>
              </a:extLst>
            </p:cNvPr>
            <p:cNvGrpSpPr/>
            <p:nvPr/>
          </p:nvGrpSpPr>
          <p:grpSpPr>
            <a:xfrm>
              <a:off x="10105421" y="2524823"/>
              <a:ext cx="381597" cy="282336"/>
              <a:chOff x="791765" y="3814239"/>
              <a:chExt cx="308968" cy="228600"/>
            </a:xfrm>
          </p:grpSpPr>
          <p:sp>
            <p:nvSpPr>
              <p:cNvPr id="38" name="Rectangle: Rounded Corners 43">
                <a:extLst>
                  <a:ext uri="{FF2B5EF4-FFF2-40B4-BE49-F238E27FC236}">
                    <a16:creationId xmlns:a16="http://schemas.microsoft.com/office/drawing/2014/main" id="{2BF3616E-734F-8446-BD66-EC5E37C42AF7}"/>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Rounded Corners 46">
                <a:extLst>
                  <a:ext uri="{FF2B5EF4-FFF2-40B4-BE49-F238E27FC236}">
                    <a16:creationId xmlns:a16="http://schemas.microsoft.com/office/drawing/2014/main" id="{D31329EF-55FC-B04C-8E99-4E13FCC0B1C3}"/>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0" name="Group 39">
            <a:extLst>
              <a:ext uri="{FF2B5EF4-FFF2-40B4-BE49-F238E27FC236}">
                <a16:creationId xmlns:a16="http://schemas.microsoft.com/office/drawing/2014/main" id="{C64AD27A-4092-F44C-A203-B1F0B8340D5D}"/>
              </a:ext>
            </a:extLst>
          </p:cNvPr>
          <p:cNvGrpSpPr/>
          <p:nvPr/>
        </p:nvGrpSpPr>
        <p:grpSpPr>
          <a:xfrm>
            <a:off x="1808468" y="4420270"/>
            <a:ext cx="663574" cy="663574"/>
            <a:chOff x="1808468" y="4420270"/>
            <a:chExt cx="663574" cy="663574"/>
          </a:xfrm>
        </p:grpSpPr>
        <p:sp>
          <p:nvSpPr>
            <p:cNvPr id="41" name="Oval 40">
              <a:extLst>
                <a:ext uri="{FF2B5EF4-FFF2-40B4-BE49-F238E27FC236}">
                  <a16:creationId xmlns:a16="http://schemas.microsoft.com/office/drawing/2014/main" id="{1666798A-4AFC-FE4D-B712-52D4FEB4C59E}"/>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42" name="Group 41">
              <a:extLst>
                <a:ext uri="{FF2B5EF4-FFF2-40B4-BE49-F238E27FC236}">
                  <a16:creationId xmlns:a16="http://schemas.microsoft.com/office/drawing/2014/main" id="{9A436A2A-6F2A-5F47-BF17-0CCBAC03E079}"/>
                </a:ext>
              </a:extLst>
            </p:cNvPr>
            <p:cNvGrpSpPr/>
            <p:nvPr/>
          </p:nvGrpSpPr>
          <p:grpSpPr>
            <a:xfrm>
              <a:off x="1991229" y="4600527"/>
              <a:ext cx="311675" cy="303058"/>
              <a:chOff x="3287713" y="3454400"/>
              <a:chExt cx="344488" cy="334963"/>
            </a:xfrm>
          </p:grpSpPr>
          <p:sp>
            <p:nvSpPr>
              <p:cNvPr id="43" name="Freeform 34">
                <a:extLst>
                  <a:ext uri="{FF2B5EF4-FFF2-40B4-BE49-F238E27FC236}">
                    <a16:creationId xmlns:a16="http://schemas.microsoft.com/office/drawing/2014/main" id="{856E2FF5-750C-C645-B9A7-9980892D1B71}"/>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35">
                <a:extLst>
                  <a:ext uri="{FF2B5EF4-FFF2-40B4-BE49-F238E27FC236}">
                    <a16:creationId xmlns:a16="http://schemas.microsoft.com/office/drawing/2014/main" id="{95966B59-2FC0-D64D-9D2B-B551EC28AB1D}"/>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36">
                <a:extLst>
                  <a:ext uri="{FF2B5EF4-FFF2-40B4-BE49-F238E27FC236}">
                    <a16:creationId xmlns:a16="http://schemas.microsoft.com/office/drawing/2014/main" id="{E7645DE3-2CB3-A241-A639-1B0FD25CE48F}"/>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6" name="Group 45">
            <a:extLst>
              <a:ext uri="{FF2B5EF4-FFF2-40B4-BE49-F238E27FC236}">
                <a16:creationId xmlns:a16="http://schemas.microsoft.com/office/drawing/2014/main" id="{511205FC-BD2A-0A4E-AD84-8F33C8379E12}"/>
              </a:ext>
            </a:extLst>
          </p:cNvPr>
          <p:cNvGrpSpPr/>
          <p:nvPr/>
        </p:nvGrpSpPr>
        <p:grpSpPr>
          <a:xfrm>
            <a:off x="4527124" y="4420270"/>
            <a:ext cx="663574" cy="663574"/>
            <a:chOff x="4527124" y="4420270"/>
            <a:chExt cx="663574" cy="663574"/>
          </a:xfrm>
        </p:grpSpPr>
        <p:sp>
          <p:nvSpPr>
            <p:cNvPr id="47" name="Oval 46">
              <a:extLst>
                <a:ext uri="{FF2B5EF4-FFF2-40B4-BE49-F238E27FC236}">
                  <a16:creationId xmlns:a16="http://schemas.microsoft.com/office/drawing/2014/main" id="{797790B3-B121-AA4E-9F35-D5DEB2779F38}"/>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48" name="Group 47">
              <a:extLst>
                <a:ext uri="{FF2B5EF4-FFF2-40B4-BE49-F238E27FC236}">
                  <a16:creationId xmlns:a16="http://schemas.microsoft.com/office/drawing/2014/main" id="{5AA077DE-9F6B-3243-B0DB-A45CC55166C1}"/>
                </a:ext>
              </a:extLst>
            </p:cNvPr>
            <p:cNvGrpSpPr/>
            <p:nvPr/>
          </p:nvGrpSpPr>
          <p:grpSpPr>
            <a:xfrm>
              <a:off x="4662517" y="4590639"/>
              <a:ext cx="392768" cy="322891"/>
              <a:chOff x="5048251" y="6030913"/>
              <a:chExt cx="523875" cy="434976"/>
            </a:xfrm>
          </p:grpSpPr>
          <p:sp>
            <p:nvSpPr>
              <p:cNvPr id="49" name="Oval 18">
                <a:extLst>
                  <a:ext uri="{FF2B5EF4-FFF2-40B4-BE49-F238E27FC236}">
                    <a16:creationId xmlns:a16="http://schemas.microsoft.com/office/drawing/2014/main" id="{69645586-A8EF-F24F-8412-3052143E4380}"/>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Oval 19">
                <a:extLst>
                  <a:ext uri="{FF2B5EF4-FFF2-40B4-BE49-F238E27FC236}">
                    <a16:creationId xmlns:a16="http://schemas.microsoft.com/office/drawing/2014/main" id="{A5C2F3C7-B75E-F04F-8DB7-2F593428F0F7}"/>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Oval 20">
                <a:extLst>
                  <a:ext uri="{FF2B5EF4-FFF2-40B4-BE49-F238E27FC236}">
                    <a16:creationId xmlns:a16="http://schemas.microsoft.com/office/drawing/2014/main" id="{AE2DBDA5-CDA3-6749-AB7D-8381F7055AF6}"/>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21">
                <a:extLst>
                  <a:ext uri="{FF2B5EF4-FFF2-40B4-BE49-F238E27FC236}">
                    <a16:creationId xmlns:a16="http://schemas.microsoft.com/office/drawing/2014/main" id="{EBAD303D-67D3-D740-BD37-898EABBC4C47}"/>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22">
                <a:extLst>
                  <a:ext uri="{FF2B5EF4-FFF2-40B4-BE49-F238E27FC236}">
                    <a16:creationId xmlns:a16="http://schemas.microsoft.com/office/drawing/2014/main" id="{607AB444-E0C4-724A-B968-E33BD8625358}"/>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23">
                <a:extLst>
                  <a:ext uri="{FF2B5EF4-FFF2-40B4-BE49-F238E27FC236}">
                    <a16:creationId xmlns:a16="http://schemas.microsoft.com/office/drawing/2014/main" id="{7CD82A96-1630-744E-BA64-757B5A5D9ED2}"/>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24">
                <a:extLst>
                  <a:ext uri="{FF2B5EF4-FFF2-40B4-BE49-F238E27FC236}">
                    <a16:creationId xmlns:a16="http://schemas.microsoft.com/office/drawing/2014/main" id="{14C027ED-CC40-7947-8AEA-BDBC71AEE303}"/>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25">
                <a:extLst>
                  <a:ext uri="{FF2B5EF4-FFF2-40B4-BE49-F238E27FC236}">
                    <a16:creationId xmlns:a16="http://schemas.microsoft.com/office/drawing/2014/main" id="{24A76709-5E15-C540-8683-90EB1FB89EB0}"/>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26">
                <a:extLst>
                  <a:ext uri="{FF2B5EF4-FFF2-40B4-BE49-F238E27FC236}">
                    <a16:creationId xmlns:a16="http://schemas.microsoft.com/office/drawing/2014/main" id="{1C2A659E-306A-214C-B9E7-0BDE3823CB6F}"/>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27">
                <a:extLst>
                  <a:ext uri="{FF2B5EF4-FFF2-40B4-BE49-F238E27FC236}">
                    <a16:creationId xmlns:a16="http://schemas.microsoft.com/office/drawing/2014/main" id="{3F535187-F2BC-F54C-BD90-714016AD2823}"/>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28">
                <a:extLst>
                  <a:ext uri="{FF2B5EF4-FFF2-40B4-BE49-F238E27FC236}">
                    <a16:creationId xmlns:a16="http://schemas.microsoft.com/office/drawing/2014/main" id="{10FC93F0-2168-454D-ADA6-A843EABE3837}"/>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29">
                <a:extLst>
                  <a:ext uri="{FF2B5EF4-FFF2-40B4-BE49-F238E27FC236}">
                    <a16:creationId xmlns:a16="http://schemas.microsoft.com/office/drawing/2014/main" id="{ED7CFA38-1661-914A-9242-2E98C4DEA8C5}"/>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30">
                <a:extLst>
                  <a:ext uri="{FF2B5EF4-FFF2-40B4-BE49-F238E27FC236}">
                    <a16:creationId xmlns:a16="http://schemas.microsoft.com/office/drawing/2014/main" id="{43C670C8-5557-2F4B-80FB-184037B84464}"/>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2" name="Group 61">
            <a:extLst>
              <a:ext uri="{FF2B5EF4-FFF2-40B4-BE49-F238E27FC236}">
                <a16:creationId xmlns:a16="http://schemas.microsoft.com/office/drawing/2014/main" id="{C746B7D8-55C9-A343-AA4B-3A2BC9EDA2A1}"/>
              </a:ext>
            </a:extLst>
          </p:cNvPr>
          <p:cNvGrpSpPr/>
          <p:nvPr/>
        </p:nvGrpSpPr>
        <p:grpSpPr>
          <a:xfrm>
            <a:off x="7245779" y="4420270"/>
            <a:ext cx="663574" cy="663574"/>
            <a:chOff x="7245779" y="4420270"/>
            <a:chExt cx="663574" cy="663574"/>
          </a:xfrm>
        </p:grpSpPr>
        <p:sp>
          <p:nvSpPr>
            <p:cNvPr id="63" name="Oval 62">
              <a:extLst>
                <a:ext uri="{FF2B5EF4-FFF2-40B4-BE49-F238E27FC236}">
                  <a16:creationId xmlns:a16="http://schemas.microsoft.com/office/drawing/2014/main" id="{F91FAC80-F69E-D84F-8C44-E049D4D1C120}"/>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64" name="Group 63">
              <a:extLst>
                <a:ext uri="{FF2B5EF4-FFF2-40B4-BE49-F238E27FC236}">
                  <a16:creationId xmlns:a16="http://schemas.microsoft.com/office/drawing/2014/main" id="{3D570A4C-082B-D946-B2C2-AA7177F2253F}"/>
                </a:ext>
              </a:extLst>
            </p:cNvPr>
            <p:cNvGrpSpPr/>
            <p:nvPr/>
          </p:nvGrpSpPr>
          <p:grpSpPr>
            <a:xfrm>
              <a:off x="7400015" y="4574506"/>
              <a:ext cx="355101" cy="355101"/>
              <a:chOff x="5775325" y="6122988"/>
              <a:chExt cx="436563" cy="436563"/>
            </a:xfrm>
          </p:grpSpPr>
          <p:sp>
            <p:nvSpPr>
              <p:cNvPr id="65" name="Freeform 34">
                <a:extLst>
                  <a:ext uri="{FF2B5EF4-FFF2-40B4-BE49-F238E27FC236}">
                    <a16:creationId xmlns:a16="http://schemas.microsoft.com/office/drawing/2014/main" id="{4B294C49-C431-DA4D-B975-30253FD4615B}"/>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Freeform 35">
                <a:extLst>
                  <a:ext uri="{FF2B5EF4-FFF2-40B4-BE49-F238E27FC236}">
                    <a16:creationId xmlns:a16="http://schemas.microsoft.com/office/drawing/2014/main" id="{F70FFBC3-3C28-EE4D-A2C4-58E85976664B}"/>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36">
                <a:extLst>
                  <a:ext uri="{FF2B5EF4-FFF2-40B4-BE49-F238E27FC236}">
                    <a16:creationId xmlns:a16="http://schemas.microsoft.com/office/drawing/2014/main" id="{26F52F17-FAD4-824D-AA46-5FA818F93DEB}"/>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8" name="Group 67">
            <a:extLst>
              <a:ext uri="{FF2B5EF4-FFF2-40B4-BE49-F238E27FC236}">
                <a16:creationId xmlns:a16="http://schemas.microsoft.com/office/drawing/2014/main" id="{50D460CF-369B-EF42-B184-7F280470106B}"/>
              </a:ext>
            </a:extLst>
          </p:cNvPr>
          <p:cNvGrpSpPr/>
          <p:nvPr/>
        </p:nvGrpSpPr>
        <p:grpSpPr>
          <a:xfrm>
            <a:off x="9964433" y="4420270"/>
            <a:ext cx="663574" cy="663574"/>
            <a:chOff x="9964433" y="4420270"/>
            <a:chExt cx="663574" cy="663574"/>
          </a:xfrm>
        </p:grpSpPr>
        <p:sp>
          <p:nvSpPr>
            <p:cNvPr id="69" name="Oval 68">
              <a:extLst>
                <a:ext uri="{FF2B5EF4-FFF2-40B4-BE49-F238E27FC236}">
                  <a16:creationId xmlns:a16="http://schemas.microsoft.com/office/drawing/2014/main" id="{7C940B10-82A7-E74F-9303-D711945566DB}"/>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70" name="Group 69">
              <a:extLst>
                <a:ext uri="{FF2B5EF4-FFF2-40B4-BE49-F238E27FC236}">
                  <a16:creationId xmlns:a16="http://schemas.microsoft.com/office/drawing/2014/main" id="{3F57136F-7215-B245-96EE-A8183BCEEC69}"/>
                </a:ext>
              </a:extLst>
            </p:cNvPr>
            <p:cNvGrpSpPr/>
            <p:nvPr/>
          </p:nvGrpSpPr>
          <p:grpSpPr>
            <a:xfrm>
              <a:off x="10109185" y="4604869"/>
              <a:ext cx="374079" cy="294377"/>
              <a:chOff x="6515100" y="6343650"/>
              <a:chExt cx="461963" cy="363537"/>
            </a:xfrm>
          </p:grpSpPr>
          <p:sp>
            <p:nvSpPr>
              <p:cNvPr id="75" name="Freeform 40">
                <a:extLst>
                  <a:ext uri="{FF2B5EF4-FFF2-40B4-BE49-F238E27FC236}">
                    <a16:creationId xmlns:a16="http://schemas.microsoft.com/office/drawing/2014/main" id="{EA2354DC-BC57-124A-99B3-4CA458E97505}"/>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41">
                <a:extLst>
                  <a:ext uri="{FF2B5EF4-FFF2-40B4-BE49-F238E27FC236}">
                    <a16:creationId xmlns:a16="http://schemas.microsoft.com/office/drawing/2014/main" id="{A868BD4B-1850-BB4D-BA94-2EFB3FE7E7E1}"/>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45">
                <a:extLst>
                  <a:ext uri="{FF2B5EF4-FFF2-40B4-BE49-F238E27FC236}">
                    <a16:creationId xmlns:a16="http://schemas.microsoft.com/office/drawing/2014/main" id="{E5A55DDF-DE45-E140-8F8B-876453EFCA18}"/>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1" name="Group 70">
              <a:extLst>
                <a:ext uri="{FF2B5EF4-FFF2-40B4-BE49-F238E27FC236}">
                  <a16:creationId xmlns:a16="http://schemas.microsoft.com/office/drawing/2014/main" id="{AE636D8B-77CD-CD4A-A52F-A5B658405EF3}"/>
                </a:ext>
              </a:extLst>
            </p:cNvPr>
            <p:cNvGrpSpPr/>
            <p:nvPr/>
          </p:nvGrpSpPr>
          <p:grpSpPr>
            <a:xfrm flipV="1">
              <a:off x="10237557" y="4729950"/>
              <a:ext cx="117335" cy="109913"/>
              <a:chOff x="10860573" y="4995622"/>
              <a:chExt cx="119693" cy="151971"/>
            </a:xfrm>
          </p:grpSpPr>
          <p:sp>
            <p:nvSpPr>
              <p:cNvPr id="72" name="Line 7">
                <a:extLst>
                  <a:ext uri="{FF2B5EF4-FFF2-40B4-BE49-F238E27FC236}">
                    <a16:creationId xmlns:a16="http://schemas.microsoft.com/office/drawing/2014/main" id="{D1FBE21E-CB51-5D4E-A4E5-617D1CA22B7B}"/>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8">
                <a:extLst>
                  <a:ext uri="{FF2B5EF4-FFF2-40B4-BE49-F238E27FC236}">
                    <a16:creationId xmlns:a16="http://schemas.microsoft.com/office/drawing/2014/main" id="{F0C34874-2CD4-8F46-B144-EBE98CAD039C}"/>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9">
                <a:extLst>
                  <a:ext uri="{FF2B5EF4-FFF2-40B4-BE49-F238E27FC236}">
                    <a16:creationId xmlns:a16="http://schemas.microsoft.com/office/drawing/2014/main" id="{13E46C7C-E178-FF4C-8618-8C9093FE0E01}"/>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78" name="Group 77">
            <a:extLst>
              <a:ext uri="{FF2B5EF4-FFF2-40B4-BE49-F238E27FC236}">
                <a16:creationId xmlns:a16="http://schemas.microsoft.com/office/drawing/2014/main" id="{974B13DB-67FF-C947-804F-9969A79D81A0}"/>
              </a:ext>
            </a:extLst>
          </p:cNvPr>
          <p:cNvGrpSpPr/>
          <p:nvPr/>
        </p:nvGrpSpPr>
        <p:grpSpPr>
          <a:xfrm>
            <a:off x="4527124" y="2334204"/>
            <a:ext cx="663574" cy="663574"/>
            <a:chOff x="4527124" y="2334204"/>
            <a:chExt cx="663574" cy="663574"/>
          </a:xfrm>
        </p:grpSpPr>
        <p:sp>
          <p:nvSpPr>
            <p:cNvPr id="79" name="Oval 78">
              <a:extLst>
                <a:ext uri="{FF2B5EF4-FFF2-40B4-BE49-F238E27FC236}">
                  <a16:creationId xmlns:a16="http://schemas.microsoft.com/office/drawing/2014/main" id="{7945A04A-88B1-4E40-8C76-AC7BFF029889}"/>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80" name="Group 79">
              <a:extLst>
                <a:ext uri="{FF2B5EF4-FFF2-40B4-BE49-F238E27FC236}">
                  <a16:creationId xmlns:a16="http://schemas.microsoft.com/office/drawing/2014/main" id="{F646999A-1484-EF4C-93E2-F12A11EF82AA}"/>
                </a:ext>
              </a:extLst>
            </p:cNvPr>
            <p:cNvGrpSpPr/>
            <p:nvPr/>
          </p:nvGrpSpPr>
          <p:grpSpPr>
            <a:xfrm>
              <a:off x="4677196" y="2485020"/>
              <a:ext cx="363431" cy="361942"/>
              <a:chOff x="255588" y="3119438"/>
              <a:chExt cx="387350" cy="385763"/>
            </a:xfrm>
          </p:grpSpPr>
          <p:sp>
            <p:nvSpPr>
              <p:cNvPr id="81" name="Oval 49">
                <a:extLst>
                  <a:ext uri="{FF2B5EF4-FFF2-40B4-BE49-F238E27FC236}">
                    <a16:creationId xmlns:a16="http://schemas.microsoft.com/office/drawing/2014/main" id="{D3F6C8CB-9A99-BB41-9520-EE3104C1EC53}"/>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50">
                <a:extLst>
                  <a:ext uri="{FF2B5EF4-FFF2-40B4-BE49-F238E27FC236}">
                    <a16:creationId xmlns:a16="http://schemas.microsoft.com/office/drawing/2014/main" id="{BD29D379-2561-4F42-8AC3-B6D20FDB3964}"/>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51">
                <a:extLst>
                  <a:ext uri="{FF2B5EF4-FFF2-40B4-BE49-F238E27FC236}">
                    <a16:creationId xmlns:a16="http://schemas.microsoft.com/office/drawing/2014/main" id="{5DE8EF43-352C-6F46-8FEA-DC454A0450CA}"/>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84" name="Title 4">
            <a:extLst>
              <a:ext uri="{FF2B5EF4-FFF2-40B4-BE49-F238E27FC236}">
                <a16:creationId xmlns:a16="http://schemas.microsoft.com/office/drawing/2014/main" id="{BAAFA72C-8394-7445-8709-7D059C11896A}"/>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Azure Kubernetes Service (AKS)</a:t>
            </a:r>
          </a:p>
        </p:txBody>
      </p:sp>
      <p:sp>
        <p:nvSpPr>
          <p:cNvPr id="85" name="Title 1">
            <a:extLst>
              <a:ext uri="{FF2B5EF4-FFF2-40B4-BE49-F238E27FC236}">
                <a16:creationId xmlns:a16="http://schemas.microsoft.com/office/drawing/2014/main" id="{36DDA5A1-127B-8349-A6F2-C625BE12ECB3}"/>
              </a:ext>
            </a:extLst>
          </p:cNvPr>
          <p:cNvSpPr txBox="1">
            <a:spLocks/>
          </p:cNvSpPr>
          <p:nvPr/>
        </p:nvSpPr>
        <p:spPr>
          <a:xfrm>
            <a:off x="585217" y="999011"/>
            <a:ext cx="5155795" cy="564757"/>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a:solidFill>
                  <a:srgbClr val="0078D4"/>
                </a:solidFill>
              </a:rPr>
              <a:t>The elements of </a:t>
            </a:r>
            <a:r>
              <a:rPr lang="en-US" sz="2800">
                <a:solidFill>
                  <a:srgbClr val="0078D4"/>
                </a:solidFill>
                <a:latin typeface="Segoe UI Semibold" panose="020B0702040204020203" pitchFamily="34" charset="0"/>
                <a:cs typeface="Segoe UI Semibold" panose="020B0702040204020203" pitchFamily="34" charset="0"/>
              </a:rPr>
              <a:t>orchestration</a:t>
            </a:r>
            <a:endParaRPr lang="en-US" sz="2800">
              <a:solidFill>
                <a:srgbClr val="0078D4"/>
              </a:solidFill>
            </a:endParaRPr>
          </a:p>
        </p:txBody>
      </p:sp>
    </p:spTree>
    <p:extLst>
      <p:ext uri="{BB962C8B-B14F-4D97-AF65-F5344CB8AC3E}">
        <p14:creationId xmlns:p14="http://schemas.microsoft.com/office/powerpoint/2010/main" val="1366986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000" fill="hold"/>
                                        <p:tgtEl>
                                          <p:spTgt spid="23"/>
                                        </p:tgtEl>
                                        <p:attrNameLst>
                                          <p:attrName>ppt_x</p:attrName>
                                        </p:attrNameLst>
                                      </p:cBhvr>
                                      <p:tavLst>
                                        <p:tav tm="0">
                                          <p:val>
                                            <p:strVal val="#ppt_x"/>
                                          </p:val>
                                        </p:tav>
                                        <p:tav tm="100000">
                                          <p:val>
                                            <p:strVal val="#ppt_x"/>
                                          </p:val>
                                        </p:tav>
                                      </p:tavLst>
                                    </p:anim>
                                    <p:anim calcmode="lin" valueType="num">
                                      <p:cBhvr additive="base">
                                        <p:cTn id="8" dur="10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78"/>
                                        </p:tgtEl>
                                        <p:attrNameLst>
                                          <p:attrName>style.visibility</p:attrName>
                                        </p:attrNameLst>
                                      </p:cBhvr>
                                      <p:to>
                                        <p:strVal val="visible"/>
                                      </p:to>
                                    </p:set>
                                    <p:anim calcmode="lin" valueType="num">
                                      <p:cBhvr additive="base">
                                        <p:cTn id="11" dur="1000" fill="hold"/>
                                        <p:tgtEl>
                                          <p:spTgt spid="78"/>
                                        </p:tgtEl>
                                        <p:attrNameLst>
                                          <p:attrName>ppt_x</p:attrName>
                                        </p:attrNameLst>
                                      </p:cBhvr>
                                      <p:tavLst>
                                        <p:tav tm="0">
                                          <p:val>
                                            <p:strVal val="#ppt_x"/>
                                          </p:val>
                                        </p:tav>
                                        <p:tav tm="100000">
                                          <p:val>
                                            <p:strVal val="#ppt_x"/>
                                          </p:val>
                                        </p:tav>
                                      </p:tavLst>
                                    </p:anim>
                                    <p:anim calcmode="lin" valueType="num">
                                      <p:cBhvr additive="base">
                                        <p:cTn id="12" dur="1000" fill="hold"/>
                                        <p:tgtEl>
                                          <p:spTgt spid="78"/>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1000" fill="hold"/>
                                        <p:tgtEl>
                                          <p:spTgt spid="30"/>
                                        </p:tgtEl>
                                        <p:attrNameLst>
                                          <p:attrName>ppt_x</p:attrName>
                                        </p:attrNameLst>
                                      </p:cBhvr>
                                      <p:tavLst>
                                        <p:tav tm="0">
                                          <p:val>
                                            <p:strVal val="#ppt_x"/>
                                          </p:val>
                                        </p:tav>
                                        <p:tav tm="100000">
                                          <p:val>
                                            <p:strVal val="#ppt_x"/>
                                          </p:val>
                                        </p:tav>
                                      </p:tavLst>
                                    </p:anim>
                                    <p:anim calcmode="lin" valueType="num">
                                      <p:cBhvr additive="base">
                                        <p:cTn id="16" dur="1000" fill="hold"/>
                                        <p:tgtEl>
                                          <p:spTgt spid="30"/>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1000" fill="hold"/>
                                        <p:tgtEl>
                                          <p:spTgt spid="35"/>
                                        </p:tgtEl>
                                        <p:attrNameLst>
                                          <p:attrName>ppt_x</p:attrName>
                                        </p:attrNameLst>
                                      </p:cBhvr>
                                      <p:tavLst>
                                        <p:tav tm="0">
                                          <p:val>
                                            <p:strVal val="#ppt_x"/>
                                          </p:val>
                                        </p:tav>
                                        <p:tav tm="100000">
                                          <p:val>
                                            <p:strVal val="#ppt_x"/>
                                          </p:val>
                                        </p:tav>
                                      </p:tavLst>
                                    </p:anim>
                                    <p:anim calcmode="lin" valueType="num">
                                      <p:cBhvr additive="base">
                                        <p:cTn id="20" dur="1000" fill="hold"/>
                                        <p:tgtEl>
                                          <p:spTgt spid="35"/>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up)">
                                      <p:cBhvr>
                                        <p:cTn id="24" dur="500"/>
                                        <p:tgtEl>
                                          <p:spTgt spid="5"/>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40"/>
                                        </p:tgtEl>
                                        <p:attrNameLst>
                                          <p:attrName>style.visibility</p:attrName>
                                        </p:attrNameLst>
                                      </p:cBhvr>
                                      <p:to>
                                        <p:strVal val="visible"/>
                                      </p:to>
                                    </p:set>
                                    <p:anim calcmode="lin" valueType="num">
                                      <p:cBhvr additive="base">
                                        <p:cTn id="28" dur="1000" fill="hold"/>
                                        <p:tgtEl>
                                          <p:spTgt spid="40"/>
                                        </p:tgtEl>
                                        <p:attrNameLst>
                                          <p:attrName>ppt_x</p:attrName>
                                        </p:attrNameLst>
                                      </p:cBhvr>
                                      <p:tavLst>
                                        <p:tav tm="0">
                                          <p:val>
                                            <p:strVal val="#ppt_x"/>
                                          </p:val>
                                        </p:tav>
                                        <p:tav tm="100000">
                                          <p:val>
                                            <p:strVal val="#ppt_x"/>
                                          </p:val>
                                        </p:tav>
                                      </p:tavLst>
                                    </p:anim>
                                    <p:anim calcmode="lin" valueType="num">
                                      <p:cBhvr additive="base">
                                        <p:cTn id="29" dur="1000" fill="hold"/>
                                        <p:tgtEl>
                                          <p:spTgt spid="40"/>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46"/>
                                        </p:tgtEl>
                                        <p:attrNameLst>
                                          <p:attrName>style.visibility</p:attrName>
                                        </p:attrNameLst>
                                      </p:cBhvr>
                                      <p:to>
                                        <p:strVal val="visible"/>
                                      </p:to>
                                    </p:set>
                                    <p:anim calcmode="lin" valueType="num">
                                      <p:cBhvr additive="base">
                                        <p:cTn id="32" dur="1000" fill="hold"/>
                                        <p:tgtEl>
                                          <p:spTgt spid="46"/>
                                        </p:tgtEl>
                                        <p:attrNameLst>
                                          <p:attrName>ppt_x</p:attrName>
                                        </p:attrNameLst>
                                      </p:cBhvr>
                                      <p:tavLst>
                                        <p:tav tm="0">
                                          <p:val>
                                            <p:strVal val="#ppt_x"/>
                                          </p:val>
                                        </p:tav>
                                        <p:tav tm="100000">
                                          <p:val>
                                            <p:strVal val="#ppt_x"/>
                                          </p:val>
                                        </p:tav>
                                      </p:tavLst>
                                    </p:anim>
                                    <p:anim calcmode="lin" valueType="num">
                                      <p:cBhvr additive="base">
                                        <p:cTn id="33" dur="1000" fill="hold"/>
                                        <p:tgtEl>
                                          <p:spTgt spid="46"/>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62"/>
                                        </p:tgtEl>
                                        <p:attrNameLst>
                                          <p:attrName>style.visibility</p:attrName>
                                        </p:attrNameLst>
                                      </p:cBhvr>
                                      <p:to>
                                        <p:strVal val="visible"/>
                                      </p:to>
                                    </p:set>
                                    <p:anim calcmode="lin" valueType="num">
                                      <p:cBhvr additive="base">
                                        <p:cTn id="36" dur="1000" fill="hold"/>
                                        <p:tgtEl>
                                          <p:spTgt spid="62"/>
                                        </p:tgtEl>
                                        <p:attrNameLst>
                                          <p:attrName>ppt_x</p:attrName>
                                        </p:attrNameLst>
                                      </p:cBhvr>
                                      <p:tavLst>
                                        <p:tav tm="0">
                                          <p:val>
                                            <p:strVal val="#ppt_x"/>
                                          </p:val>
                                        </p:tav>
                                        <p:tav tm="100000">
                                          <p:val>
                                            <p:strVal val="#ppt_x"/>
                                          </p:val>
                                        </p:tav>
                                      </p:tavLst>
                                    </p:anim>
                                    <p:anim calcmode="lin" valueType="num">
                                      <p:cBhvr additive="base">
                                        <p:cTn id="37" dur="1000" fill="hold"/>
                                        <p:tgtEl>
                                          <p:spTgt spid="62"/>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68"/>
                                        </p:tgtEl>
                                        <p:attrNameLst>
                                          <p:attrName>style.visibility</p:attrName>
                                        </p:attrNameLst>
                                      </p:cBhvr>
                                      <p:to>
                                        <p:strVal val="visible"/>
                                      </p:to>
                                    </p:set>
                                    <p:anim calcmode="lin" valueType="num">
                                      <p:cBhvr additive="base">
                                        <p:cTn id="40" dur="1000" fill="hold"/>
                                        <p:tgtEl>
                                          <p:spTgt spid="68"/>
                                        </p:tgtEl>
                                        <p:attrNameLst>
                                          <p:attrName>ppt_x</p:attrName>
                                        </p:attrNameLst>
                                      </p:cBhvr>
                                      <p:tavLst>
                                        <p:tav tm="0">
                                          <p:val>
                                            <p:strVal val="#ppt_x"/>
                                          </p:val>
                                        </p:tav>
                                        <p:tav tm="100000">
                                          <p:val>
                                            <p:strVal val="#ppt_x"/>
                                          </p:val>
                                        </p:tav>
                                      </p:tavLst>
                                    </p:anim>
                                    <p:anim calcmode="lin" valueType="num">
                                      <p:cBhvr additive="base">
                                        <p:cTn id="41" dur="1000" fill="hold"/>
                                        <p:tgtEl>
                                          <p:spTgt spid="68"/>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up)">
                                      <p:cBhvr>
                                        <p:cTn id="45" dur="500"/>
                                        <p:tgtEl>
                                          <p:spTgt spid="14"/>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wipe(left)">
                                      <p:cBhvr>
                                        <p:cTn id="49" dur="500"/>
                                        <p:tgtEl>
                                          <p:spTgt spid="10"/>
                                        </p:tgtEl>
                                      </p:cBhvr>
                                    </p:animEffect>
                                  </p:childTnLst>
                                </p:cTn>
                              </p:par>
                              <p:par>
                                <p:cTn id="50" presetID="22" presetClass="entr" presetSubtype="8" fill="hold" nodeType="withEffect">
                                  <p:stCondLst>
                                    <p:cond delay="250"/>
                                  </p:stCondLst>
                                  <p:childTnLst>
                                    <p:set>
                                      <p:cBhvr>
                                        <p:cTn id="51" dur="1" fill="hold">
                                          <p:stCondLst>
                                            <p:cond delay="0"/>
                                          </p:stCondLst>
                                        </p:cTn>
                                        <p:tgtEl>
                                          <p:spTgt spid="19"/>
                                        </p:tgtEl>
                                        <p:attrNameLst>
                                          <p:attrName>style.visibility</p:attrName>
                                        </p:attrNameLst>
                                      </p:cBhvr>
                                      <p:to>
                                        <p:strVal val="visible"/>
                                      </p:to>
                                    </p:set>
                                    <p:animEffect transition="in" filter="wipe(left)">
                                      <p:cBhvr>
                                        <p:cTn id="5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01EF28-1129-D84D-A957-F20D6C16202C}"/>
              </a:ext>
            </a:extLst>
          </p:cNvPr>
          <p:cNvSpPr>
            <a:spLocks noGrp="1"/>
          </p:cNvSpPr>
          <p:nvPr>
            <p:ph type="title"/>
          </p:nvPr>
        </p:nvSpPr>
        <p:spPr>
          <a:xfrm>
            <a:off x="584200" y="457201"/>
            <a:ext cx="10511148" cy="618631"/>
          </a:xfrm>
        </p:spPr>
        <p:txBody>
          <a:bodyPr/>
          <a:lstStyle/>
          <a:p>
            <a:r>
              <a:rPr lang="en-US" sz="3600"/>
              <a:t>Azure Kubernetes Service (AKS)</a:t>
            </a:r>
          </a:p>
        </p:txBody>
      </p:sp>
      <p:sp>
        <p:nvSpPr>
          <p:cNvPr id="14" name="Rectangle 13">
            <a:extLst>
              <a:ext uri="{FF2B5EF4-FFF2-40B4-BE49-F238E27FC236}">
                <a16:creationId xmlns:a16="http://schemas.microsoft.com/office/drawing/2014/main" id="{D22A82F8-D6E9-6E4D-BF3F-6292AA89B376}"/>
              </a:ext>
            </a:extLst>
          </p:cNvPr>
          <p:cNvSpPr/>
          <p:nvPr/>
        </p:nvSpPr>
        <p:spPr bwMode="auto">
          <a:xfrm rot="16200000" flipH="1">
            <a:off x="2824133" y="4336191"/>
            <a:ext cx="173736" cy="2560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0EBF0A62-5BAB-6141-974F-00D25FAE28DD}"/>
              </a:ext>
            </a:extLst>
          </p:cNvPr>
          <p:cNvSpPr txBox="1"/>
          <p:nvPr/>
        </p:nvSpPr>
        <p:spPr>
          <a:xfrm>
            <a:off x="439427" y="1026926"/>
            <a:ext cx="9306712" cy="670680"/>
          </a:xfrm>
          <a:prstGeom prst="rect">
            <a:avLst/>
          </a:prstGeom>
          <a:noFill/>
        </p:spPr>
        <p:txBody>
          <a:bodyPr wrap="square" lIns="149217" tIns="149217" rIns="149217" bIns="149217" rtlCol="0" anchor="t">
            <a:spAutoFit/>
          </a:bodyPr>
          <a:lstStyle/>
          <a:p>
            <a:pPr defTabSz="932597">
              <a:spcAft>
                <a:spcPts val="612"/>
              </a:spcAft>
              <a:defRPr/>
            </a:pPr>
            <a:r>
              <a:rPr lang="en-US" sz="2400">
                <a:solidFill>
                  <a:srgbClr val="0078D4"/>
                </a:solidFill>
                <a:cs typeface="Segoe UI Semibold"/>
              </a:rPr>
              <a:t>Simplify Kubernetes deployment, management, and operations </a:t>
            </a:r>
          </a:p>
        </p:txBody>
      </p:sp>
      <p:sp>
        <p:nvSpPr>
          <p:cNvPr id="18" name="TextBox 17">
            <a:extLst>
              <a:ext uri="{FF2B5EF4-FFF2-40B4-BE49-F238E27FC236}">
                <a16:creationId xmlns:a16="http://schemas.microsoft.com/office/drawing/2014/main" id="{390EDF57-067E-1E4E-99C3-72FBB3C62E79}"/>
              </a:ext>
            </a:extLst>
          </p:cNvPr>
          <p:cNvSpPr txBox="1"/>
          <p:nvPr/>
        </p:nvSpPr>
        <p:spPr>
          <a:xfrm>
            <a:off x="1363120" y="4070678"/>
            <a:ext cx="2943208" cy="1218753"/>
          </a:xfrm>
          <a:prstGeom prst="rect">
            <a:avLst/>
          </a:prstGeom>
          <a:noFill/>
        </p:spPr>
        <p:txBody>
          <a:bodyPr wrap="square" lIns="146283" tIns="146283" rIns="146283" bIns="146283" rtlCol="0" anchor="t">
            <a:spAutoFit/>
          </a:bodyPr>
          <a:lstStyle/>
          <a:p>
            <a:pPr algn="ctr" defTabSz="932597">
              <a:spcAft>
                <a:spcPts val="600"/>
              </a:spcAft>
              <a:defRPr/>
            </a:pPr>
            <a:r>
              <a:rPr lang="en-US" sz="2000">
                <a:solidFill>
                  <a:srgbClr val="505050"/>
                </a:solidFill>
                <a:latin typeface="Segoe UI"/>
                <a:cs typeface="Segoe UI Semibold"/>
              </a:rPr>
              <a:t>Focus on your containers, </a:t>
            </a:r>
            <a:br>
              <a:rPr lang="en-US">
                <a:solidFill>
                  <a:srgbClr val="000000"/>
                </a:solidFill>
                <a:latin typeface="Segoe UI"/>
                <a:cs typeface="Segoe UI"/>
              </a:rPr>
            </a:br>
            <a:r>
              <a:rPr lang="en-US" sz="2000">
                <a:solidFill>
                  <a:srgbClr val="505050"/>
                </a:solidFill>
                <a:latin typeface="Segoe UI"/>
                <a:cs typeface="Segoe UI Semibold"/>
              </a:rPr>
              <a:t>not infrastructure</a:t>
            </a:r>
            <a:endParaRPr lang="en-US" sz="1750">
              <a:cs typeface="Segoe UI"/>
            </a:endParaRPr>
          </a:p>
        </p:txBody>
      </p:sp>
      <p:pic>
        <p:nvPicPr>
          <p:cNvPr id="19" name="Graphic 18">
            <a:extLst>
              <a:ext uri="{FF2B5EF4-FFF2-40B4-BE49-F238E27FC236}">
                <a16:creationId xmlns:a16="http://schemas.microsoft.com/office/drawing/2014/main" id="{93AD8C86-8694-8146-BD88-4675536E3E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77880" y="1881577"/>
            <a:ext cx="2706323" cy="1811490"/>
          </a:xfrm>
          <a:prstGeom prst="rect">
            <a:avLst/>
          </a:prstGeom>
        </p:spPr>
      </p:pic>
    </p:spTree>
    <p:extLst>
      <p:ext uri="{BB962C8B-B14F-4D97-AF65-F5344CB8AC3E}">
        <p14:creationId xmlns:p14="http://schemas.microsoft.com/office/powerpoint/2010/main" val="4222673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01EF28-1129-D84D-A957-F20D6C16202C}"/>
              </a:ext>
            </a:extLst>
          </p:cNvPr>
          <p:cNvSpPr>
            <a:spLocks noGrp="1"/>
          </p:cNvSpPr>
          <p:nvPr>
            <p:ph type="title"/>
          </p:nvPr>
        </p:nvSpPr>
        <p:spPr>
          <a:xfrm>
            <a:off x="584200" y="457201"/>
            <a:ext cx="10511148" cy="618631"/>
          </a:xfrm>
        </p:spPr>
        <p:txBody>
          <a:bodyPr/>
          <a:lstStyle/>
          <a:p>
            <a:r>
              <a:rPr lang="en-US" sz="3600"/>
              <a:t>Azure Kubernetes Service (AKS)</a:t>
            </a:r>
          </a:p>
        </p:txBody>
      </p:sp>
      <p:sp>
        <p:nvSpPr>
          <p:cNvPr id="14" name="Rectangle 13">
            <a:extLst>
              <a:ext uri="{FF2B5EF4-FFF2-40B4-BE49-F238E27FC236}">
                <a16:creationId xmlns:a16="http://schemas.microsoft.com/office/drawing/2014/main" id="{D22A82F8-D6E9-6E4D-BF3F-6292AA89B376}"/>
              </a:ext>
            </a:extLst>
          </p:cNvPr>
          <p:cNvSpPr/>
          <p:nvPr/>
        </p:nvSpPr>
        <p:spPr bwMode="auto">
          <a:xfrm rot="16200000" flipH="1">
            <a:off x="4465622" y="2694702"/>
            <a:ext cx="173736" cy="58432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a:extLst>
              <a:ext uri="{FF2B5EF4-FFF2-40B4-BE49-F238E27FC236}">
                <a16:creationId xmlns:a16="http://schemas.microsoft.com/office/drawing/2014/main" id="{7EA84EFD-D94F-C74F-BAD3-E72C00C42368}"/>
              </a:ext>
            </a:extLst>
          </p:cNvPr>
          <p:cNvSpPr txBox="1"/>
          <p:nvPr/>
        </p:nvSpPr>
        <p:spPr>
          <a:xfrm>
            <a:off x="439427" y="1026926"/>
            <a:ext cx="9306712" cy="670680"/>
          </a:xfrm>
          <a:prstGeom prst="rect">
            <a:avLst/>
          </a:prstGeom>
          <a:noFill/>
        </p:spPr>
        <p:txBody>
          <a:bodyPr wrap="square" lIns="149217" tIns="149217" rIns="149217" bIns="149217" rtlCol="0" anchor="t">
            <a:spAutoFit/>
          </a:bodyPr>
          <a:lstStyle/>
          <a:p>
            <a:pPr defTabSz="932597">
              <a:spcAft>
                <a:spcPts val="612"/>
              </a:spcAft>
              <a:defRPr/>
            </a:pPr>
            <a:r>
              <a:rPr lang="en-US" sz="2400">
                <a:solidFill>
                  <a:srgbClr val="0078D4"/>
                </a:solidFill>
                <a:cs typeface="Segoe UI Semibold"/>
              </a:rPr>
              <a:t>Simplify Kubernetes deployment, management, and operations </a:t>
            </a:r>
          </a:p>
        </p:txBody>
      </p:sp>
      <p:sp>
        <p:nvSpPr>
          <p:cNvPr id="26" name="TextBox 25">
            <a:extLst>
              <a:ext uri="{FF2B5EF4-FFF2-40B4-BE49-F238E27FC236}">
                <a16:creationId xmlns:a16="http://schemas.microsoft.com/office/drawing/2014/main" id="{A715767A-2C58-1445-B42F-4BDE3C71EBAB}"/>
              </a:ext>
            </a:extLst>
          </p:cNvPr>
          <p:cNvSpPr txBox="1"/>
          <p:nvPr/>
        </p:nvSpPr>
        <p:spPr>
          <a:xfrm>
            <a:off x="4695583" y="4070678"/>
            <a:ext cx="2800833" cy="910976"/>
          </a:xfrm>
          <a:prstGeom prst="rect">
            <a:avLst/>
          </a:prstGeom>
          <a:noFill/>
        </p:spPr>
        <p:txBody>
          <a:bodyPr wrap="square" lIns="146283" tIns="146283" rIns="146283" bIns="146283" rtlCol="0" anchor="t">
            <a:spAutoFit/>
          </a:bodyPr>
          <a:lstStyle/>
          <a:p>
            <a:pPr algn="ctr" defTabSz="932597">
              <a:spcAft>
                <a:spcPts val="600"/>
              </a:spcAft>
              <a:defRPr/>
            </a:pPr>
            <a:r>
              <a:rPr lang="en-US" sz="2000">
                <a:solidFill>
                  <a:srgbClr val="505050"/>
                </a:solidFill>
                <a:latin typeface="Segoe UI"/>
                <a:cs typeface="Segoe UI Semibold"/>
              </a:rPr>
              <a:t>Work how you want with open-source APIs</a:t>
            </a:r>
          </a:p>
        </p:txBody>
      </p:sp>
      <p:sp>
        <p:nvSpPr>
          <p:cNvPr id="28" name="TextBox 27">
            <a:extLst>
              <a:ext uri="{FF2B5EF4-FFF2-40B4-BE49-F238E27FC236}">
                <a16:creationId xmlns:a16="http://schemas.microsoft.com/office/drawing/2014/main" id="{633CD907-05A1-2848-9D74-772C05825CCE}"/>
              </a:ext>
            </a:extLst>
          </p:cNvPr>
          <p:cNvSpPr txBox="1"/>
          <p:nvPr/>
        </p:nvSpPr>
        <p:spPr>
          <a:xfrm>
            <a:off x="1363120" y="4070678"/>
            <a:ext cx="2943208" cy="910976"/>
          </a:xfrm>
          <a:prstGeom prst="rect">
            <a:avLst/>
          </a:prstGeom>
          <a:noFill/>
        </p:spPr>
        <p:txBody>
          <a:bodyPr wrap="square" lIns="146283" tIns="146283" rIns="146283" bIns="146283" rtlCol="0" anchor="t">
            <a:spAutoFit/>
          </a:bodyPr>
          <a:lstStyle/>
          <a:p>
            <a:pPr algn="ctr" defTabSz="932597">
              <a:spcAft>
                <a:spcPts val="600"/>
              </a:spcAft>
              <a:defRPr/>
            </a:pPr>
            <a:r>
              <a:rPr lang="en-US" sz="2000">
                <a:solidFill>
                  <a:srgbClr val="505050"/>
                </a:solidFill>
                <a:latin typeface="Segoe UI"/>
                <a:cs typeface="Segoe UI Semibold"/>
              </a:rPr>
              <a:t>Focus on your containers, not infrastructure</a:t>
            </a:r>
          </a:p>
        </p:txBody>
      </p:sp>
      <p:pic>
        <p:nvPicPr>
          <p:cNvPr id="29" name="Graphic 28">
            <a:extLst>
              <a:ext uri="{FF2B5EF4-FFF2-40B4-BE49-F238E27FC236}">
                <a16:creationId xmlns:a16="http://schemas.microsoft.com/office/drawing/2014/main" id="{A8281296-F301-6C46-A8E3-7BB9488606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77880" y="1881577"/>
            <a:ext cx="2706323" cy="1811490"/>
          </a:xfrm>
          <a:prstGeom prst="rect">
            <a:avLst/>
          </a:prstGeom>
        </p:spPr>
      </p:pic>
      <p:pic>
        <p:nvPicPr>
          <p:cNvPr id="31" name="Graphic 30">
            <a:extLst>
              <a:ext uri="{FF2B5EF4-FFF2-40B4-BE49-F238E27FC236}">
                <a16:creationId xmlns:a16="http://schemas.microsoft.com/office/drawing/2014/main" id="{CCD50A81-3689-9140-A29C-1F361A9D67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31672" y="1964836"/>
            <a:ext cx="2559455" cy="1728231"/>
          </a:xfrm>
          <a:prstGeom prst="rect">
            <a:avLst/>
          </a:prstGeom>
        </p:spPr>
      </p:pic>
    </p:spTree>
    <p:extLst>
      <p:ext uri="{BB962C8B-B14F-4D97-AF65-F5344CB8AC3E}">
        <p14:creationId xmlns:p14="http://schemas.microsoft.com/office/powerpoint/2010/main" val="3582075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01EF28-1129-D84D-A957-F20D6C16202C}"/>
              </a:ext>
            </a:extLst>
          </p:cNvPr>
          <p:cNvSpPr>
            <a:spLocks noGrp="1"/>
          </p:cNvSpPr>
          <p:nvPr>
            <p:ph type="title"/>
          </p:nvPr>
        </p:nvSpPr>
        <p:spPr>
          <a:xfrm>
            <a:off x="584200" y="457201"/>
            <a:ext cx="10511148" cy="618631"/>
          </a:xfrm>
        </p:spPr>
        <p:txBody>
          <a:bodyPr/>
          <a:lstStyle/>
          <a:p>
            <a:r>
              <a:rPr lang="en-US" sz="3600"/>
              <a:t>Azure Kubernetes Service (AKS)</a:t>
            </a:r>
          </a:p>
        </p:txBody>
      </p:sp>
      <p:sp>
        <p:nvSpPr>
          <p:cNvPr id="14" name="Rectangle 13">
            <a:extLst>
              <a:ext uri="{FF2B5EF4-FFF2-40B4-BE49-F238E27FC236}">
                <a16:creationId xmlns:a16="http://schemas.microsoft.com/office/drawing/2014/main" id="{D22A82F8-D6E9-6E4D-BF3F-6292AA89B376}"/>
              </a:ext>
            </a:extLst>
          </p:cNvPr>
          <p:cNvSpPr/>
          <p:nvPr/>
        </p:nvSpPr>
        <p:spPr bwMode="auto">
          <a:xfrm rot="16200000">
            <a:off x="6024533" y="1136460"/>
            <a:ext cx="173736" cy="89611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6899D3B6-2DBA-0649-9056-AAC579E1E5C9}"/>
              </a:ext>
            </a:extLst>
          </p:cNvPr>
          <p:cNvSpPr txBox="1"/>
          <p:nvPr/>
        </p:nvSpPr>
        <p:spPr>
          <a:xfrm>
            <a:off x="4695583" y="4070678"/>
            <a:ext cx="2800833" cy="910976"/>
          </a:xfrm>
          <a:prstGeom prst="rect">
            <a:avLst/>
          </a:prstGeom>
          <a:noFill/>
        </p:spPr>
        <p:txBody>
          <a:bodyPr wrap="square" lIns="146283" tIns="146283" rIns="146283" bIns="146283" rtlCol="0" anchor="t">
            <a:spAutoFit/>
          </a:bodyPr>
          <a:lstStyle/>
          <a:p>
            <a:pPr algn="ctr" defTabSz="932597">
              <a:spcAft>
                <a:spcPts val="600"/>
              </a:spcAft>
              <a:defRPr/>
            </a:pPr>
            <a:r>
              <a:rPr lang="en-US" sz="2000">
                <a:solidFill>
                  <a:srgbClr val="505050"/>
                </a:solidFill>
                <a:latin typeface="Segoe UI"/>
                <a:cs typeface="Segoe UI Semibold" panose="020B0702040204020203" pitchFamily="34" charset="0"/>
              </a:rPr>
              <a:t>Work how you want with open-source APIs</a:t>
            </a:r>
          </a:p>
        </p:txBody>
      </p:sp>
      <p:sp>
        <p:nvSpPr>
          <p:cNvPr id="5" name="TextBox 4">
            <a:extLst>
              <a:ext uri="{FF2B5EF4-FFF2-40B4-BE49-F238E27FC236}">
                <a16:creationId xmlns:a16="http://schemas.microsoft.com/office/drawing/2014/main" id="{CB3AEC1F-D40E-0C46-92D4-91AA581B39C6}"/>
              </a:ext>
            </a:extLst>
          </p:cNvPr>
          <p:cNvSpPr txBox="1"/>
          <p:nvPr/>
        </p:nvSpPr>
        <p:spPr>
          <a:xfrm>
            <a:off x="7897308" y="4070678"/>
            <a:ext cx="2919930" cy="1218753"/>
          </a:xfrm>
          <a:prstGeom prst="rect">
            <a:avLst/>
          </a:prstGeom>
          <a:noFill/>
        </p:spPr>
        <p:txBody>
          <a:bodyPr wrap="square" lIns="146283" tIns="146283" rIns="146283" bIns="146283" rtlCol="0" anchor="t">
            <a:spAutoFit/>
          </a:bodyPr>
          <a:lstStyle/>
          <a:p>
            <a:pPr algn="ctr" defTabSz="932597">
              <a:spcAft>
                <a:spcPts val="600"/>
              </a:spcAft>
              <a:defRPr/>
            </a:pPr>
            <a:r>
              <a:rPr lang="en-US" sz="2000">
                <a:solidFill>
                  <a:srgbClr val="505050"/>
                </a:solidFill>
                <a:latin typeface="Segoe UI"/>
                <a:cs typeface="Segoe UI Semibold" panose="020B0702040204020203" pitchFamily="34" charset="0"/>
              </a:rPr>
              <a:t>Scale and run applications with confidence</a:t>
            </a:r>
          </a:p>
        </p:txBody>
      </p:sp>
      <p:sp>
        <p:nvSpPr>
          <p:cNvPr id="7" name="TextBox 6">
            <a:extLst>
              <a:ext uri="{FF2B5EF4-FFF2-40B4-BE49-F238E27FC236}">
                <a16:creationId xmlns:a16="http://schemas.microsoft.com/office/drawing/2014/main" id="{E87392A0-2337-1540-9348-B89EF59149D2}"/>
              </a:ext>
            </a:extLst>
          </p:cNvPr>
          <p:cNvSpPr txBox="1"/>
          <p:nvPr/>
        </p:nvSpPr>
        <p:spPr>
          <a:xfrm>
            <a:off x="1363120" y="4070678"/>
            <a:ext cx="2943208" cy="910976"/>
          </a:xfrm>
          <a:prstGeom prst="rect">
            <a:avLst/>
          </a:prstGeom>
          <a:noFill/>
        </p:spPr>
        <p:txBody>
          <a:bodyPr wrap="square" lIns="146283" tIns="146283" rIns="146283" bIns="146283" rtlCol="0" anchor="t">
            <a:spAutoFit/>
          </a:bodyPr>
          <a:lstStyle/>
          <a:p>
            <a:pPr algn="ctr" defTabSz="932597">
              <a:spcAft>
                <a:spcPts val="600"/>
              </a:spcAft>
              <a:defRPr/>
            </a:pPr>
            <a:r>
              <a:rPr lang="en-US" sz="2000">
                <a:solidFill>
                  <a:srgbClr val="505050"/>
                </a:solidFill>
                <a:latin typeface="Segoe UI"/>
                <a:cs typeface="Segoe UI Semibold"/>
              </a:rPr>
              <a:t>Focus on your containers, </a:t>
            </a:r>
            <a:br>
              <a:rPr lang="en-US"/>
            </a:br>
            <a:r>
              <a:rPr lang="en-US" sz="2000">
                <a:solidFill>
                  <a:srgbClr val="505050"/>
                </a:solidFill>
                <a:latin typeface="Segoe UI"/>
                <a:cs typeface="Segoe UI Semibold"/>
              </a:rPr>
              <a:t>not infrastructure</a:t>
            </a:r>
            <a:endParaRPr lang="en-US"/>
          </a:p>
        </p:txBody>
      </p:sp>
      <p:sp>
        <p:nvSpPr>
          <p:cNvPr id="32" name="TextBox 31">
            <a:extLst>
              <a:ext uri="{FF2B5EF4-FFF2-40B4-BE49-F238E27FC236}">
                <a16:creationId xmlns:a16="http://schemas.microsoft.com/office/drawing/2014/main" id="{AC9D5403-DC23-F948-9E90-4CFE40216CB3}"/>
              </a:ext>
            </a:extLst>
          </p:cNvPr>
          <p:cNvSpPr txBox="1"/>
          <p:nvPr/>
        </p:nvSpPr>
        <p:spPr>
          <a:xfrm>
            <a:off x="439427" y="1026926"/>
            <a:ext cx="9306712" cy="670680"/>
          </a:xfrm>
          <a:prstGeom prst="rect">
            <a:avLst/>
          </a:prstGeom>
          <a:noFill/>
        </p:spPr>
        <p:txBody>
          <a:bodyPr wrap="square" lIns="149217" tIns="149217" rIns="149217" bIns="149217" rtlCol="0" anchor="t">
            <a:spAutoFit/>
          </a:bodyPr>
          <a:lstStyle/>
          <a:p>
            <a:pPr defTabSz="932597">
              <a:spcAft>
                <a:spcPts val="612"/>
              </a:spcAft>
              <a:defRPr/>
            </a:pPr>
            <a:r>
              <a:rPr lang="en-US" sz="2400">
                <a:solidFill>
                  <a:srgbClr val="0078D4"/>
                </a:solidFill>
                <a:cs typeface="Segoe UI Semibold"/>
              </a:rPr>
              <a:t>Simplify Kubernetes deployment, management, and operations </a:t>
            </a:r>
          </a:p>
        </p:txBody>
      </p:sp>
      <p:pic>
        <p:nvPicPr>
          <p:cNvPr id="33" name="Graphic 32">
            <a:extLst>
              <a:ext uri="{FF2B5EF4-FFF2-40B4-BE49-F238E27FC236}">
                <a16:creationId xmlns:a16="http://schemas.microsoft.com/office/drawing/2014/main" id="{4B641625-836F-A64C-82E3-C6EFB13525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77880" y="1881577"/>
            <a:ext cx="2706323" cy="1811490"/>
          </a:xfrm>
          <a:prstGeom prst="rect">
            <a:avLst/>
          </a:prstGeom>
        </p:spPr>
      </p:pic>
      <p:pic>
        <p:nvPicPr>
          <p:cNvPr id="34" name="Graphic 33">
            <a:extLst>
              <a:ext uri="{FF2B5EF4-FFF2-40B4-BE49-F238E27FC236}">
                <a16:creationId xmlns:a16="http://schemas.microsoft.com/office/drawing/2014/main" id="{C5F0ABF0-F08B-1647-9C69-FCA1CF0246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31672" y="1964836"/>
            <a:ext cx="2559455" cy="1728231"/>
          </a:xfrm>
          <a:prstGeom prst="rect">
            <a:avLst/>
          </a:prstGeom>
        </p:spPr>
      </p:pic>
      <p:pic>
        <p:nvPicPr>
          <p:cNvPr id="35" name="Graphic 34">
            <a:extLst>
              <a:ext uri="{FF2B5EF4-FFF2-40B4-BE49-F238E27FC236}">
                <a16:creationId xmlns:a16="http://schemas.microsoft.com/office/drawing/2014/main" id="{C853E601-19C1-5F44-9172-138D61653B0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12108" y="1881577"/>
            <a:ext cx="2702012" cy="1622531"/>
          </a:xfrm>
          <a:prstGeom prst="rect">
            <a:avLst/>
          </a:prstGeom>
        </p:spPr>
      </p:pic>
    </p:spTree>
    <p:extLst>
      <p:ext uri="{BB962C8B-B14F-4D97-AF65-F5344CB8AC3E}">
        <p14:creationId xmlns:p14="http://schemas.microsoft.com/office/powerpoint/2010/main" val="3057193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55F46D0-BCBF-934B-876C-AD3F3AF134B2}"/>
              </a:ext>
            </a:extLst>
          </p:cNvPr>
          <p:cNvSpPr>
            <a:spLocks noGrp="1"/>
          </p:cNvSpPr>
          <p:nvPr>
            <p:ph type="body" sz="quarter" idx="13"/>
          </p:nvPr>
        </p:nvSpPr>
        <p:spPr/>
        <p:txBody>
          <a:bodyPr/>
          <a:lstStyle/>
          <a:p>
            <a:r>
              <a:rPr lang="en-US"/>
              <a:t>Linux</a:t>
            </a:r>
          </a:p>
        </p:txBody>
      </p:sp>
      <p:sp>
        <p:nvSpPr>
          <p:cNvPr id="4" name="Title 3">
            <a:extLst>
              <a:ext uri="{FF2B5EF4-FFF2-40B4-BE49-F238E27FC236}">
                <a16:creationId xmlns:a16="http://schemas.microsoft.com/office/drawing/2014/main" id="{F4C2EB79-8317-324A-BD16-6FD3B07EE48D}"/>
              </a:ext>
            </a:extLst>
          </p:cNvPr>
          <p:cNvSpPr>
            <a:spLocks noGrp="1"/>
          </p:cNvSpPr>
          <p:nvPr>
            <p:ph type="title"/>
          </p:nvPr>
        </p:nvSpPr>
        <p:spPr/>
        <p:txBody>
          <a:bodyPr/>
          <a:lstStyle/>
          <a:p>
            <a:r>
              <a:rPr lang="en-US"/>
              <a:t>Containers run everywhere</a:t>
            </a:r>
          </a:p>
        </p:txBody>
      </p:sp>
      <p:sp>
        <p:nvSpPr>
          <p:cNvPr id="6" name="Text Placeholder 5">
            <a:extLst>
              <a:ext uri="{FF2B5EF4-FFF2-40B4-BE49-F238E27FC236}">
                <a16:creationId xmlns:a16="http://schemas.microsoft.com/office/drawing/2014/main" id="{141887EF-ECF1-8C41-9B0E-3E27B4E8B8DA}"/>
              </a:ext>
            </a:extLst>
          </p:cNvPr>
          <p:cNvSpPr>
            <a:spLocks noGrp="1"/>
          </p:cNvSpPr>
          <p:nvPr>
            <p:ph type="body" sz="quarter" idx="20"/>
          </p:nvPr>
        </p:nvSpPr>
        <p:spPr/>
        <p:txBody>
          <a:bodyPr/>
          <a:lstStyle/>
          <a:p>
            <a:r>
              <a:rPr lang="en-US"/>
              <a:t>Windows</a:t>
            </a:r>
          </a:p>
        </p:txBody>
      </p:sp>
      <p:sp>
        <p:nvSpPr>
          <p:cNvPr id="7" name="Text Placeholder 6">
            <a:extLst>
              <a:ext uri="{FF2B5EF4-FFF2-40B4-BE49-F238E27FC236}">
                <a16:creationId xmlns:a16="http://schemas.microsoft.com/office/drawing/2014/main" id="{F0FE02AC-CF5B-BE45-839F-A919DD954AB2}"/>
              </a:ext>
            </a:extLst>
          </p:cNvPr>
          <p:cNvSpPr>
            <a:spLocks noGrp="1"/>
          </p:cNvSpPr>
          <p:nvPr>
            <p:ph type="body" sz="quarter" idx="22"/>
          </p:nvPr>
        </p:nvSpPr>
        <p:spPr/>
        <p:txBody>
          <a:bodyPr/>
          <a:lstStyle/>
          <a:p>
            <a:r>
              <a:rPr lang="en-US"/>
              <a:t>Cloud</a:t>
            </a:r>
          </a:p>
        </p:txBody>
      </p:sp>
      <p:sp>
        <p:nvSpPr>
          <p:cNvPr id="8" name="Text Placeholder 7">
            <a:extLst>
              <a:ext uri="{FF2B5EF4-FFF2-40B4-BE49-F238E27FC236}">
                <a16:creationId xmlns:a16="http://schemas.microsoft.com/office/drawing/2014/main" id="{CB4336E1-871C-9641-B586-549E73AA56FF}"/>
              </a:ext>
            </a:extLst>
          </p:cNvPr>
          <p:cNvSpPr>
            <a:spLocks noGrp="1"/>
          </p:cNvSpPr>
          <p:nvPr>
            <p:ph type="body" sz="quarter" idx="24"/>
          </p:nvPr>
        </p:nvSpPr>
        <p:spPr/>
        <p:txBody>
          <a:bodyPr/>
          <a:lstStyle/>
          <a:p>
            <a:r>
              <a:rPr lang="en-US"/>
              <a:t>Drones, Raspberry PI, IoT</a:t>
            </a:r>
          </a:p>
        </p:txBody>
      </p:sp>
      <p:pic>
        <p:nvPicPr>
          <p:cNvPr id="14" name="Content Placeholder 13">
            <a:extLst>
              <a:ext uri="{FF2B5EF4-FFF2-40B4-BE49-F238E27FC236}">
                <a16:creationId xmlns:a16="http://schemas.microsoft.com/office/drawing/2014/main" id="{0E58BDE4-E499-7147-82D7-9325A04E5AA0}"/>
              </a:ext>
            </a:extLst>
          </p:cNvPr>
          <p:cNvPicPr>
            <a:picLocks noGrp="1" noChangeAspect="1"/>
          </p:cNvPicPr>
          <p:nvPr>
            <p:ph sz="quarter" idx="28"/>
          </p:nvPr>
        </p:nvPicPr>
        <p:blipFill>
          <a:blip r:embed="rId3">
            <a:duotone>
              <a:schemeClr val="accent1">
                <a:shade val="45000"/>
                <a:satMod val="135000"/>
              </a:schemeClr>
              <a:prstClr val="white"/>
            </a:duotone>
          </a:blip>
          <a:srcRect/>
          <a:stretch/>
        </p:blipFill>
        <p:spPr>
          <a:xfrm>
            <a:off x="813344" y="1821261"/>
            <a:ext cx="344988" cy="608804"/>
          </a:xfrm>
          <a:noFill/>
        </p:spPr>
      </p:pic>
      <p:pic>
        <p:nvPicPr>
          <p:cNvPr id="16" name="Content Placeholder 15">
            <a:extLst>
              <a:ext uri="{FF2B5EF4-FFF2-40B4-BE49-F238E27FC236}">
                <a16:creationId xmlns:a16="http://schemas.microsoft.com/office/drawing/2014/main" id="{B6C964E8-E7A5-AF42-93B8-88E075FC5452}"/>
              </a:ext>
            </a:extLst>
          </p:cNvPr>
          <p:cNvPicPr>
            <a:picLocks noGrp="1" noChangeAspect="1"/>
          </p:cNvPicPr>
          <p:nvPr>
            <p:ph sz="quarter" idx="29"/>
          </p:nvPr>
        </p:nvPicPr>
        <p:blipFill>
          <a:blip r:embed="rId3">
            <a:duotone>
              <a:schemeClr val="accent1">
                <a:shade val="45000"/>
                <a:satMod val="135000"/>
              </a:schemeClr>
              <a:prstClr val="white"/>
            </a:duotone>
          </a:blip>
          <a:srcRect/>
          <a:stretch/>
        </p:blipFill>
        <p:spPr>
          <a:xfrm>
            <a:off x="799282" y="2875761"/>
            <a:ext cx="344535" cy="608004"/>
          </a:xfrm>
          <a:noFill/>
        </p:spPr>
      </p:pic>
      <p:pic>
        <p:nvPicPr>
          <p:cNvPr id="18" name="Content Placeholder 17">
            <a:extLst>
              <a:ext uri="{FF2B5EF4-FFF2-40B4-BE49-F238E27FC236}">
                <a16:creationId xmlns:a16="http://schemas.microsoft.com/office/drawing/2014/main" id="{F8AD184E-0110-A140-9F90-83BC062CF46B}"/>
              </a:ext>
            </a:extLst>
          </p:cNvPr>
          <p:cNvPicPr>
            <a:picLocks noGrp="1" noChangeAspect="1"/>
          </p:cNvPicPr>
          <p:nvPr>
            <p:ph sz="quarter" idx="30"/>
          </p:nvPr>
        </p:nvPicPr>
        <p:blipFill>
          <a:blip r:embed="rId4">
            <a:duotone>
              <a:schemeClr val="accent1">
                <a:shade val="45000"/>
                <a:satMod val="135000"/>
              </a:schemeClr>
              <a:prstClr val="white"/>
            </a:duotone>
          </a:blip>
          <a:srcRect/>
          <a:stretch/>
        </p:blipFill>
        <p:spPr>
          <a:xfrm>
            <a:off x="514350" y="3942343"/>
            <a:ext cx="914400" cy="579863"/>
          </a:xfrm>
          <a:noFill/>
        </p:spPr>
      </p:pic>
      <p:pic>
        <p:nvPicPr>
          <p:cNvPr id="20" name="Content Placeholder 19">
            <a:extLst>
              <a:ext uri="{FF2B5EF4-FFF2-40B4-BE49-F238E27FC236}">
                <a16:creationId xmlns:a16="http://schemas.microsoft.com/office/drawing/2014/main" id="{09EFE4E0-DBE3-D042-A768-21C7B503200C}"/>
              </a:ext>
            </a:extLst>
          </p:cNvPr>
          <p:cNvPicPr>
            <a:picLocks noGrp="1" noChangeAspect="1"/>
          </p:cNvPicPr>
          <p:nvPr>
            <p:ph sz="quarter" idx="31"/>
          </p:nvPr>
        </p:nvPicPr>
        <p:blipFill>
          <a:blip r:embed="rId5">
            <a:duotone>
              <a:schemeClr val="accent1">
                <a:shade val="45000"/>
                <a:satMod val="135000"/>
              </a:schemeClr>
              <a:prstClr val="white"/>
            </a:duotone>
          </a:blip>
          <a:srcRect/>
          <a:stretch/>
        </p:blipFill>
        <p:spPr>
          <a:xfrm>
            <a:off x="691969" y="4980786"/>
            <a:ext cx="587737" cy="608004"/>
          </a:xfrm>
          <a:noFill/>
        </p:spPr>
      </p:pic>
    </p:spTree>
    <p:extLst>
      <p:ext uri="{BB962C8B-B14F-4D97-AF65-F5344CB8AC3E}">
        <p14:creationId xmlns:p14="http://schemas.microsoft.com/office/powerpoint/2010/main" val="133709548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F2DA77-44C9-FA40-B103-600A86EFDC1E}"/>
              </a:ext>
            </a:extLst>
          </p:cNvPr>
          <p:cNvSpPr>
            <a:spLocks noGrp="1"/>
          </p:cNvSpPr>
          <p:nvPr>
            <p:ph type="title"/>
          </p:nvPr>
        </p:nvSpPr>
        <p:spPr/>
        <p:txBody>
          <a:bodyPr/>
          <a:lstStyle/>
          <a:p>
            <a:r>
              <a:rPr lang="en-US"/>
              <a:t>Azure Container Service (AKS)</a:t>
            </a:r>
          </a:p>
        </p:txBody>
      </p:sp>
      <p:sp>
        <p:nvSpPr>
          <p:cNvPr id="6" name="Text Placeholder 5">
            <a:extLst>
              <a:ext uri="{FF2B5EF4-FFF2-40B4-BE49-F238E27FC236}">
                <a16:creationId xmlns:a16="http://schemas.microsoft.com/office/drawing/2014/main" id="{07F05CD3-C0C4-A646-AACB-E29C8520C106}"/>
              </a:ext>
            </a:extLst>
          </p:cNvPr>
          <p:cNvSpPr>
            <a:spLocks noGrp="1"/>
          </p:cNvSpPr>
          <p:nvPr>
            <p:ph type="body" sz="quarter" idx="13"/>
          </p:nvPr>
        </p:nvSpPr>
        <p:spPr>
          <a:xfrm>
            <a:off x="8115300" y="2017713"/>
            <a:ext cx="3494088" cy="1661993"/>
          </a:xfrm>
        </p:spPr>
        <p:txBody>
          <a:bodyPr/>
          <a:lstStyle/>
          <a:p>
            <a:r>
              <a:rPr lang="en-US"/>
              <a:t>Create an AKS cluster via the Azure portal</a:t>
            </a:r>
          </a:p>
          <a:p>
            <a:endParaRPr lang="en-US"/>
          </a:p>
          <a:p>
            <a:r>
              <a:rPr lang="en-US"/>
              <a:t>All functions available via the portal and Azure CLI</a:t>
            </a:r>
          </a:p>
        </p:txBody>
      </p:sp>
      <p:pic>
        <p:nvPicPr>
          <p:cNvPr id="8" name="Picture Placeholder 7">
            <a:extLst>
              <a:ext uri="{FF2B5EF4-FFF2-40B4-BE49-F238E27FC236}">
                <a16:creationId xmlns:a16="http://schemas.microsoft.com/office/drawing/2014/main" id="{4DF939E8-46CC-204C-A53D-132D4D6E76D3}"/>
              </a:ext>
            </a:extLst>
          </p:cNvPr>
          <p:cNvPicPr>
            <a:picLocks noGrp="1" noChangeAspect="1"/>
          </p:cNvPicPr>
          <p:nvPr>
            <p:ph type="pic" sz="quarter" idx="12"/>
          </p:nvPr>
        </p:nvPicPr>
        <p:blipFill>
          <a:blip r:embed="rId3"/>
          <a:srcRect/>
          <a:stretch/>
        </p:blipFill>
        <p:spPr>
          <a:xfrm>
            <a:off x="582612" y="1801671"/>
            <a:ext cx="7253288" cy="4102382"/>
          </a:xfrm>
        </p:spPr>
      </p:pic>
      <p:sp>
        <p:nvSpPr>
          <p:cNvPr id="10" name="Rectangle 9">
            <a:extLst>
              <a:ext uri="{FF2B5EF4-FFF2-40B4-BE49-F238E27FC236}">
                <a16:creationId xmlns:a16="http://schemas.microsoft.com/office/drawing/2014/main" id="{A946912D-6F93-3D43-89E5-D06675C4CD87}"/>
              </a:ext>
            </a:extLst>
          </p:cNvPr>
          <p:cNvSpPr/>
          <p:nvPr/>
        </p:nvSpPr>
        <p:spPr bwMode="auto">
          <a:xfrm>
            <a:off x="3028156" y="3611972"/>
            <a:ext cx="2932377" cy="638175"/>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14130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10"/>
                                        </p:tgtEl>
                                      </p:cBhvr>
                                    </p:animEffect>
                                    <p:animScale>
                                      <p:cBhvr>
                                        <p:cTn id="7" dur="150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F4099-B6A7-4D4B-A813-35624F567087}"/>
              </a:ext>
            </a:extLst>
          </p:cNvPr>
          <p:cNvSpPr>
            <a:spLocks noGrp="1"/>
          </p:cNvSpPr>
          <p:nvPr>
            <p:ph type="title"/>
          </p:nvPr>
        </p:nvSpPr>
        <p:spPr>
          <a:xfrm>
            <a:off x="584200" y="2579648"/>
            <a:ext cx="4161981" cy="553998"/>
          </a:xfrm>
        </p:spPr>
        <p:txBody>
          <a:bodyPr/>
          <a:lstStyle/>
          <a:p>
            <a:r>
              <a:rPr lang="en-US"/>
              <a:t>/Docs </a:t>
            </a:r>
            <a:r>
              <a:rPr lang="en-US">
                <a:cs typeface="Segoe UI Semibold"/>
              </a:rPr>
              <a:t>alert</a:t>
            </a:r>
            <a:endParaRPr lang="en-US"/>
          </a:p>
        </p:txBody>
      </p:sp>
      <p:sp>
        <p:nvSpPr>
          <p:cNvPr id="11" name="TextBox 10">
            <a:extLst>
              <a:ext uri="{FF2B5EF4-FFF2-40B4-BE49-F238E27FC236}">
                <a16:creationId xmlns:a16="http://schemas.microsoft.com/office/drawing/2014/main" id="{7890CE0F-8A76-4109-81A0-4BECFC436410}"/>
              </a:ext>
            </a:extLst>
          </p:cNvPr>
          <p:cNvSpPr txBox="1"/>
          <p:nvPr/>
        </p:nvSpPr>
        <p:spPr>
          <a:xfrm>
            <a:off x="584200" y="4492676"/>
            <a:ext cx="3774017" cy="307777"/>
          </a:xfrm>
          <a:prstGeom prst="rect">
            <a:avLst/>
          </a:prstGeom>
          <a:noFill/>
        </p:spPr>
        <p:txBody>
          <a:bodyPr wrap="square" lIns="0" tIns="0" rIns="0" bIns="0" rtlCol="0" anchor="t">
            <a:spAutoFit/>
          </a:bodyPr>
          <a:lstStyle/>
          <a:p>
            <a:r>
              <a:rPr lang="en-US" sz="2000">
                <a:solidFill>
                  <a:schemeClr val="accent3"/>
                </a:solidFill>
                <a:ea typeface="+mn-lt"/>
                <a:cs typeface="+mn-lt"/>
              </a:rPr>
              <a:t>aka.ms/azure-containers-afun60</a:t>
            </a:r>
            <a:endParaRPr lang="en-US" sz="1750">
              <a:solidFill>
                <a:schemeClr val="accent3"/>
              </a:solidFill>
              <a:cs typeface="Segoe UI"/>
            </a:endParaRPr>
          </a:p>
        </p:txBody>
      </p:sp>
      <p:sp>
        <p:nvSpPr>
          <p:cNvPr id="12" name="Text Placeholder 2">
            <a:extLst>
              <a:ext uri="{FF2B5EF4-FFF2-40B4-BE49-F238E27FC236}">
                <a16:creationId xmlns:a16="http://schemas.microsoft.com/office/drawing/2014/main" id="{79D5075E-16FF-4D75-98C9-E9D6EA03427B}"/>
              </a:ext>
            </a:extLst>
          </p:cNvPr>
          <p:cNvSpPr>
            <a:spLocks noGrp="1"/>
          </p:cNvSpPr>
          <p:nvPr>
            <p:ph type="body" sz="quarter" idx="10"/>
          </p:nvPr>
        </p:nvSpPr>
        <p:spPr>
          <a:xfrm>
            <a:off x="584201" y="3336964"/>
            <a:ext cx="4161980" cy="677108"/>
          </a:xfrm>
        </p:spPr>
        <p:txBody>
          <a:bodyPr vert="horz" wrap="square" lIns="0" tIns="0" rIns="0" bIns="0" rtlCol="0" anchor="t">
            <a:spAutoFit/>
          </a:bodyPr>
          <a:lstStyle/>
          <a:p>
            <a:r>
              <a:rPr lang="en-US">
                <a:gradFill>
                  <a:gsLst>
                    <a:gs pos="40075">
                      <a:schemeClr val="tx1"/>
                    </a:gs>
                    <a:gs pos="30000">
                      <a:schemeClr val="tx1"/>
                    </a:gs>
                  </a:gsLst>
                  <a:lin ang="5400000" scaled="0"/>
                </a:gradFill>
              </a:rPr>
              <a:t>Explore overviews, tutorials, samples, and more. </a:t>
            </a:r>
            <a:endParaRPr lang="en-US">
              <a:cs typeface="Segoe UI"/>
            </a:endParaRPr>
          </a:p>
        </p:txBody>
      </p:sp>
      <p:pic>
        <p:nvPicPr>
          <p:cNvPr id="4" name="Picture 3">
            <a:extLst>
              <a:ext uri="{FF2B5EF4-FFF2-40B4-BE49-F238E27FC236}">
                <a16:creationId xmlns:a16="http://schemas.microsoft.com/office/drawing/2014/main" id="{60824B64-B767-47D1-99A8-53AEF7C11442}"/>
              </a:ext>
            </a:extLst>
          </p:cNvPr>
          <p:cNvPicPr>
            <a:picLocks noChangeAspect="1"/>
          </p:cNvPicPr>
          <p:nvPr/>
        </p:nvPicPr>
        <p:blipFill>
          <a:blip r:embed="rId3"/>
          <a:srcRect/>
          <a:stretch/>
        </p:blipFill>
        <p:spPr>
          <a:xfrm>
            <a:off x="4755479" y="1105072"/>
            <a:ext cx="7169821" cy="4826377"/>
          </a:xfrm>
          <a:prstGeom prst="rect">
            <a:avLst/>
          </a:prstGeom>
          <a:ln>
            <a:solidFill>
              <a:schemeClr val="accent5">
                <a:lumMod val="60000"/>
                <a:lumOff val="40000"/>
              </a:schemeClr>
            </a:solidFill>
          </a:ln>
        </p:spPr>
      </p:pic>
      <p:sp>
        <p:nvSpPr>
          <p:cNvPr id="13" name="camera" title="Icon of a camera">
            <a:extLst>
              <a:ext uri="{FF2B5EF4-FFF2-40B4-BE49-F238E27FC236}">
                <a16:creationId xmlns:a16="http://schemas.microsoft.com/office/drawing/2014/main" id="{4DF9E009-4BB1-F245-8393-E094AC6365F2}"/>
              </a:ext>
            </a:extLst>
          </p:cNvPr>
          <p:cNvSpPr>
            <a:spLocks noChangeAspect="1" noEditPoints="1"/>
          </p:cNvSpPr>
          <p:nvPr/>
        </p:nvSpPr>
        <p:spPr bwMode="auto">
          <a:xfrm>
            <a:off x="11332657" y="242923"/>
            <a:ext cx="592643" cy="475128"/>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Tree>
    <p:extLst>
      <p:ext uri="{BB962C8B-B14F-4D97-AF65-F5344CB8AC3E}">
        <p14:creationId xmlns:p14="http://schemas.microsoft.com/office/powerpoint/2010/main" val="382953014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DDA3778-23E0-4DA1-A661-1FA6ABB33D0C}"/>
              </a:ext>
            </a:extLst>
          </p:cNvPr>
          <p:cNvSpPr/>
          <p:nvPr/>
        </p:nvSpPr>
        <p:spPr bwMode="auto">
          <a:xfrm>
            <a:off x="4419261" y="3924086"/>
            <a:ext cx="3353483" cy="40934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2800" b="0" i="0" u="none" strike="noStrike" kern="0" cap="none" spc="0" normalizeH="0" baseline="0" noProof="0">
                <a:ln>
                  <a:noFill/>
                </a:ln>
                <a:gradFill>
                  <a:gsLst>
                    <a:gs pos="0">
                      <a:srgbClr val="FFFFFF"/>
                    </a:gs>
                    <a:gs pos="10680">
                      <a:srgbClr val="FFFFFF"/>
                    </a:gs>
                  </a:gsLst>
                  <a:lin ang="5400000" scaled="0"/>
                </a:gradFill>
                <a:effectLst/>
                <a:uLnTx/>
                <a:uFillTx/>
                <a:latin typeface="Segoe UI Semibold"/>
                <a:ea typeface="+mn-ea"/>
                <a:cs typeface="Segoe UI" panose="020B0502040204020203" pitchFamily="34" charset="0"/>
              </a:rPr>
              <a:t>Invent with purpose.</a:t>
            </a:r>
          </a:p>
        </p:txBody>
      </p:sp>
      <p:cxnSp>
        <p:nvCxnSpPr>
          <p:cNvPr id="10" name="Straight Connector 9">
            <a:extLst>
              <a:ext uri="{FF2B5EF4-FFF2-40B4-BE49-F238E27FC236}">
                <a16:creationId xmlns:a16="http://schemas.microsoft.com/office/drawing/2014/main" id="{4539B733-E705-42D9-B330-03CC06A91F4E}"/>
              </a:ext>
            </a:extLst>
          </p:cNvPr>
          <p:cNvCxnSpPr>
            <a:cxnSpLocks/>
          </p:cNvCxnSpPr>
          <p:nvPr/>
        </p:nvCxnSpPr>
        <p:spPr>
          <a:xfrm>
            <a:off x="3303142" y="3590039"/>
            <a:ext cx="5553182" cy="0"/>
          </a:xfrm>
          <a:prstGeom prst="line">
            <a:avLst/>
          </a:prstGeom>
          <a:solidFill>
            <a:schemeClr val="bg1"/>
          </a:solid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1" name="Group 4" descr="Microsoft Azure">
            <a:extLst>
              <a:ext uri="{FF2B5EF4-FFF2-40B4-BE49-F238E27FC236}">
                <a16:creationId xmlns:a16="http://schemas.microsoft.com/office/drawing/2014/main" id="{AC8E4C4D-0728-4C59-A2C4-9B90E01C6F7C}"/>
              </a:ext>
            </a:extLst>
          </p:cNvPr>
          <p:cNvGrpSpPr>
            <a:grpSpLocks noChangeAspect="1"/>
          </p:cNvGrpSpPr>
          <p:nvPr/>
        </p:nvGrpSpPr>
        <p:grpSpPr bwMode="auto">
          <a:xfrm>
            <a:off x="3307668" y="2394175"/>
            <a:ext cx="5576660" cy="802940"/>
            <a:chOff x="2062" y="1904"/>
            <a:chExt cx="3556" cy="512"/>
          </a:xfrm>
        </p:grpSpPr>
        <p:sp>
          <p:nvSpPr>
            <p:cNvPr id="12" name="Freeform 5">
              <a:extLst>
                <a:ext uri="{FF2B5EF4-FFF2-40B4-BE49-F238E27FC236}">
                  <a16:creationId xmlns:a16="http://schemas.microsoft.com/office/drawing/2014/main" id="{0C7E882D-1C52-4BD6-BCAF-09503139670B}"/>
                </a:ext>
              </a:extLst>
            </p:cNvPr>
            <p:cNvSpPr>
              <a:spLocks noEditPoints="1"/>
            </p:cNvSpPr>
            <p:nvPr/>
          </p:nvSpPr>
          <p:spPr bwMode="auto">
            <a:xfrm>
              <a:off x="4533" y="2007"/>
              <a:ext cx="289" cy="306"/>
            </a:xfrm>
            <a:custGeom>
              <a:avLst/>
              <a:gdLst>
                <a:gd name="T0" fmla="*/ 175 w 289"/>
                <a:gd name="T1" fmla="*/ 0 h 306"/>
                <a:gd name="T2" fmla="*/ 289 w 289"/>
                <a:gd name="T3" fmla="*/ 306 h 306"/>
                <a:gd name="T4" fmla="*/ 231 w 289"/>
                <a:gd name="T5" fmla="*/ 306 h 306"/>
                <a:gd name="T6" fmla="*/ 205 w 289"/>
                <a:gd name="T7" fmla="*/ 229 h 306"/>
                <a:gd name="T8" fmla="*/ 83 w 289"/>
                <a:gd name="T9" fmla="*/ 229 h 306"/>
                <a:gd name="T10" fmla="*/ 59 w 289"/>
                <a:gd name="T11" fmla="*/ 306 h 306"/>
                <a:gd name="T12" fmla="*/ 0 w 289"/>
                <a:gd name="T13" fmla="*/ 306 h 306"/>
                <a:gd name="T14" fmla="*/ 115 w 289"/>
                <a:gd name="T15" fmla="*/ 0 h 306"/>
                <a:gd name="T16" fmla="*/ 175 w 289"/>
                <a:gd name="T17" fmla="*/ 0 h 306"/>
                <a:gd name="T18" fmla="*/ 143 w 289"/>
                <a:gd name="T19" fmla="*/ 57 h 306"/>
                <a:gd name="T20" fmla="*/ 97 w 289"/>
                <a:gd name="T21" fmla="*/ 185 h 306"/>
                <a:gd name="T22" fmla="*/ 189 w 289"/>
                <a:gd name="T23" fmla="*/ 185 h 306"/>
                <a:gd name="T24" fmla="*/ 145 w 289"/>
                <a:gd name="T25" fmla="*/ 57 h 306"/>
                <a:gd name="T26" fmla="*/ 143 w 289"/>
                <a:gd name="T27" fmla="*/ 57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06">
                  <a:moveTo>
                    <a:pt x="175" y="0"/>
                  </a:moveTo>
                  <a:lnTo>
                    <a:pt x="289" y="306"/>
                  </a:lnTo>
                  <a:lnTo>
                    <a:pt x="231" y="306"/>
                  </a:lnTo>
                  <a:lnTo>
                    <a:pt x="205" y="229"/>
                  </a:lnTo>
                  <a:lnTo>
                    <a:pt x="83" y="229"/>
                  </a:lnTo>
                  <a:lnTo>
                    <a:pt x="59" y="306"/>
                  </a:lnTo>
                  <a:lnTo>
                    <a:pt x="0" y="306"/>
                  </a:lnTo>
                  <a:lnTo>
                    <a:pt x="115" y="0"/>
                  </a:lnTo>
                  <a:lnTo>
                    <a:pt x="175" y="0"/>
                  </a:lnTo>
                  <a:close/>
                  <a:moveTo>
                    <a:pt x="143" y="57"/>
                  </a:moveTo>
                  <a:lnTo>
                    <a:pt x="97" y="185"/>
                  </a:lnTo>
                  <a:lnTo>
                    <a:pt x="189" y="185"/>
                  </a:lnTo>
                  <a:lnTo>
                    <a:pt x="145" y="57"/>
                  </a:lnTo>
                  <a:lnTo>
                    <a:pt x="143" y="5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6">
              <a:extLst>
                <a:ext uri="{FF2B5EF4-FFF2-40B4-BE49-F238E27FC236}">
                  <a16:creationId xmlns:a16="http://schemas.microsoft.com/office/drawing/2014/main" id="{DBC7F2EF-2880-4B17-A61A-4EC98C054FEB}"/>
                </a:ext>
              </a:extLst>
            </p:cNvPr>
            <p:cNvSpPr>
              <a:spLocks/>
            </p:cNvSpPr>
            <p:nvPr/>
          </p:nvSpPr>
          <p:spPr bwMode="auto">
            <a:xfrm>
              <a:off x="4840" y="2092"/>
              <a:ext cx="183" cy="221"/>
            </a:xfrm>
            <a:custGeom>
              <a:avLst/>
              <a:gdLst>
                <a:gd name="T0" fmla="*/ 7 w 183"/>
                <a:gd name="T1" fmla="*/ 0 h 221"/>
                <a:gd name="T2" fmla="*/ 181 w 183"/>
                <a:gd name="T3" fmla="*/ 0 h 221"/>
                <a:gd name="T4" fmla="*/ 181 w 183"/>
                <a:gd name="T5" fmla="*/ 22 h 221"/>
                <a:gd name="T6" fmla="*/ 67 w 183"/>
                <a:gd name="T7" fmla="*/ 180 h 221"/>
                <a:gd name="T8" fmla="*/ 183 w 183"/>
                <a:gd name="T9" fmla="*/ 180 h 221"/>
                <a:gd name="T10" fmla="*/ 183 w 183"/>
                <a:gd name="T11" fmla="*/ 221 h 221"/>
                <a:gd name="T12" fmla="*/ 0 w 183"/>
                <a:gd name="T13" fmla="*/ 221 h 221"/>
                <a:gd name="T14" fmla="*/ 0 w 183"/>
                <a:gd name="T15" fmla="*/ 198 h 221"/>
                <a:gd name="T16" fmla="*/ 112 w 183"/>
                <a:gd name="T17" fmla="*/ 43 h 221"/>
                <a:gd name="T18" fmla="*/ 7 w 183"/>
                <a:gd name="T19" fmla="*/ 43 h 221"/>
                <a:gd name="T20" fmla="*/ 7 w 183"/>
                <a:gd name="T21"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221">
                  <a:moveTo>
                    <a:pt x="7" y="0"/>
                  </a:moveTo>
                  <a:lnTo>
                    <a:pt x="181" y="0"/>
                  </a:lnTo>
                  <a:lnTo>
                    <a:pt x="181" y="22"/>
                  </a:lnTo>
                  <a:lnTo>
                    <a:pt x="67" y="180"/>
                  </a:lnTo>
                  <a:lnTo>
                    <a:pt x="183" y="180"/>
                  </a:lnTo>
                  <a:lnTo>
                    <a:pt x="183" y="221"/>
                  </a:lnTo>
                  <a:lnTo>
                    <a:pt x="0" y="221"/>
                  </a:lnTo>
                  <a:lnTo>
                    <a:pt x="0" y="198"/>
                  </a:lnTo>
                  <a:lnTo>
                    <a:pt x="112" y="43"/>
                  </a:lnTo>
                  <a:lnTo>
                    <a:pt x="7" y="43"/>
                  </a:lnTo>
                  <a:lnTo>
                    <a:pt x="7"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7">
              <a:extLst>
                <a:ext uri="{FF2B5EF4-FFF2-40B4-BE49-F238E27FC236}">
                  <a16:creationId xmlns:a16="http://schemas.microsoft.com/office/drawing/2014/main" id="{67A583B2-C400-48AE-B1F3-725AB3EEFBA7}"/>
                </a:ext>
              </a:extLst>
            </p:cNvPr>
            <p:cNvSpPr>
              <a:spLocks/>
            </p:cNvSpPr>
            <p:nvPr/>
          </p:nvSpPr>
          <p:spPr bwMode="auto">
            <a:xfrm>
              <a:off x="5046" y="2092"/>
              <a:ext cx="195" cy="224"/>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8">
              <a:extLst>
                <a:ext uri="{FF2B5EF4-FFF2-40B4-BE49-F238E27FC236}">
                  <a16:creationId xmlns:a16="http://schemas.microsoft.com/office/drawing/2014/main" id="{A50C47B4-9418-4846-91B6-49D7F693F833}"/>
                </a:ext>
              </a:extLst>
            </p:cNvPr>
            <p:cNvSpPr>
              <a:spLocks/>
            </p:cNvSpPr>
            <p:nvPr/>
          </p:nvSpPr>
          <p:spPr bwMode="auto">
            <a:xfrm>
              <a:off x="5289" y="2089"/>
              <a:ext cx="126" cy="224"/>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9">
              <a:extLst>
                <a:ext uri="{FF2B5EF4-FFF2-40B4-BE49-F238E27FC236}">
                  <a16:creationId xmlns:a16="http://schemas.microsoft.com/office/drawing/2014/main" id="{CE70D5B8-9DA6-4C85-BC20-73989A489297}"/>
                </a:ext>
              </a:extLst>
            </p:cNvPr>
            <p:cNvSpPr>
              <a:spLocks noEditPoints="1"/>
            </p:cNvSpPr>
            <p:nvPr/>
          </p:nvSpPr>
          <p:spPr bwMode="auto">
            <a:xfrm>
              <a:off x="5417" y="2089"/>
              <a:ext cx="201" cy="229"/>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10">
              <a:extLst>
                <a:ext uri="{FF2B5EF4-FFF2-40B4-BE49-F238E27FC236}">
                  <a16:creationId xmlns:a16="http://schemas.microsoft.com/office/drawing/2014/main" id="{7E2DACFB-0E50-4E44-960D-F7F930D102EE}"/>
                </a:ext>
              </a:extLst>
            </p:cNvPr>
            <p:cNvSpPr>
              <a:spLocks noEditPoints="1"/>
            </p:cNvSpPr>
            <p:nvPr/>
          </p:nvSpPr>
          <p:spPr bwMode="auto">
            <a:xfrm>
              <a:off x="2720" y="1984"/>
              <a:ext cx="1720" cy="334"/>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Rectangle 11">
              <a:extLst>
                <a:ext uri="{FF2B5EF4-FFF2-40B4-BE49-F238E27FC236}">
                  <a16:creationId xmlns:a16="http://schemas.microsoft.com/office/drawing/2014/main" id="{79CBF383-81EC-4A14-94E9-577E921F37D8}"/>
                </a:ext>
              </a:extLst>
            </p:cNvPr>
            <p:cNvSpPr>
              <a:spLocks noChangeArrowheads="1"/>
            </p:cNvSpPr>
            <p:nvPr/>
          </p:nvSpPr>
          <p:spPr bwMode="auto">
            <a:xfrm>
              <a:off x="2062" y="1904"/>
              <a:ext cx="241" cy="244"/>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12">
              <a:extLst>
                <a:ext uri="{FF2B5EF4-FFF2-40B4-BE49-F238E27FC236}">
                  <a16:creationId xmlns:a16="http://schemas.microsoft.com/office/drawing/2014/main" id="{4C0255CC-5319-4824-9270-CB42A4A51447}"/>
                </a:ext>
              </a:extLst>
            </p:cNvPr>
            <p:cNvSpPr>
              <a:spLocks noChangeArrowheads="1"/>
            </p:cNvSpPr>
            <p:nvPr/>
          </p:nvSpPr>
          <p:spPr bwMode="auto">
            <a:xfrm>
              <a:off x="2328" y="1904"/>
              <a:ext cx="241" cy="244"/>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Rectangle 13">
              <a:extLst>
                <a:ext uri="{FF2B5EF4-FFF2-40B4-BE49-F238E27FC236}">
                  <a16:creationId xmlns:a16="http://schemas.microsoft.com/office/drawing/2014/main" id="{5EA6E559-6B8C-4C3C-A2AA-520E96D86BC8}"/>
                </a:ext>
              </a:extLst>
            </p:cNvPr>
            <p:cNvSpPr>
              <a:spLocks noChangeArrowheads="1"/>
            </p:cNvSpPr>
            <p:nvPr/>
          </p:nvSpPr>
          <p:spPr bwMode="auto">
            <a:xfrm>
              <a:off x="2062" y="2172"/>
              <a:ext cx="241" cy="244"/>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Rectangle 14">
              <a:extLst>
                <a:ext uri="{FF2B5EF4-FFF2-40B4-BE49-F238E27FC236}">
                  <a16:creationId xmlns:a16="http://schemas.microsoft.com/office/drawing/2014/main" id="{85E66424-142A-4AD3-9C23-51301E78324D}"/>
                </a:ext>
              </a:extLst>
            </p:cNvPr>
            <p:cNvSpPr>
              <a:spLocks noChangeArrowheads="1"/>
            </p:cNvSpPr>
            <p:nvPr/>
          </p:nvSpPr>
          <p:spPr bwMode="auto">
            <a:xfrm>
              <a:off x="2328" y="2172"/>
              <a:ext cx="241" cy="244"/>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161077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accel="50000" decel="50000" fill="hold" nodeType="withEffect">
                                  <p:stCondLst>
                                    <p:cond delay="0"/>
                                  </p:stCondLst>
                                  <p:childTnLst>
                                    <p:animMotion origin="layout" path="M 2.08333E-7 -4.07407E-6 L 2.08333E-7 0.03403 " pathEditMode="relative" rAng="0" ptsTypes="AA">
                                      <p:cBhvr>
                                        <p:cTn id="9" dur="750" spd="-100000" fill="hold"/>
                                        <p:tgtEl>
                                          <p:spTgt spid="11"/>
                                        </p:tgtEl>
                                        <p:attrNameLst>
                                          <p:attrName>ppt_x</p:attrName>
                                          <p:attrName>ppt_y</p:attrName>
                                        </p:attrNameLst>
                                      </p:cBhvr>
                                      <p:rCtr x="0" y="1690"/>
                                    </p:animMotion>
                                  </p:childTnLst>
                                </p:cTn>
                              </p:par>
                              <p:par>
                                <p:cTn id="10" presetID="22" presetClass="entr" presetSubtype="8"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accel="50000" decel="50000" fill="hold" grpId="1" nodeType="withEffect">
                                  <p:stCondLst>
                                    <p:cond delay="0"/>
                                  </p:stCondLst>
                                  <p:childTnLst>
                                    <p:animMotion origin="layout" path="M 2.08333E-7 -4.07407E-6 L 2.08333E-7 0.03403 " pathEditMode="relative" rAng="0" ptsTypes="AA">
                                      <p:cBhvr>
                                        <p:cTn id="17" dur="750" spd="-100000" fill="hold"/>
                                        <p:tgtEl>
                                          <p:spTgt spid="3"/>
                                        </p:tgtEl>
                                        <p:attrNameLst>
                                          <p:attrName>ppt_x</p:attrName>
                                          <p:attrName>ppt_y</p:attrName>
                                        </p:attrNameLst>
                                      </p:cBhvr>
                                      <p:rCtr x="0" y="16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9E4BE6-17FA-734A-8770-84505BFEB78C}"/>
              </a:ext>
            </a:extLst>
          </p:cNvPr>
          <p:cNvSpPr>
            <a:spLocks noGrp="1"/>
          </p:cNvSpPr>
          <p:nvPr>
            <p:ph type="title"/>
          </p:nvPr>
        </p:nvSpPr>
        <p:spPr/>
        <p:txBody>
          <a:bodyPr/>
          <a:lstStyle/>
          <a:p>
            <a:r>
              <a:rPr lang="en-US">
                <a:cs typeface="Segoe UI"/>
              </a:rPr>
              <a:t>Docker Containers</a:t>
            </a:r>
            <a:endParaRPr lang="en-US"/>
          </a:p>
        </p:txBody>
      </p:sp>
      <p:sp>
        <p:nvSpPr>
          <p:cNvPr id="6" name="Text Placeholder 5">
            <a:extLst>
              <a:ext uri="{FF2B5EF4-FFF2-40B4-BE49-F238E27FC236}">
                <a16:creationId xmlns:a16="http://schemas.microsoft.com/office/drawing/2014/main" id="{CE9A5841-E2D6-2946-8FD4-D5BE6A734D82}"/>
              </a:ext>
            </a:extLst>
          </p:cNvPr>
          <p:cNvSpPr>
            <a:spLocks noGrp="1"/>
          </p:cNvSpPr>
          <p:nvPr>
            <p:ph type="body" sz="quarter" idx="10"/>
          </p:nvPr>
        </p:nvSpPr>
        <p:spPr>
          <a:xfrm>
            <a:off x="584200" y="1993900"/>
            <a:ext cx="5212080" cy="1600438"/>
          </a:xfrm>
        </p:spPr>
        <p:txBody>
          <a:bodyPr/>
          <a:lstStyle/>
          <a:p>
            <a:r>
              <a:rPr lang="en-US"/>
              <a:t>Shared host OS kernel</a:t>
            </a:r>
          </a:p>
          <a:p>
            <a:r>
              <a:rPr lang="en-US"/>
              <a:t>Portability</a:t>
            </a:r>
          </a:p>
          <a:p>
            <a:r>
              <a:rPr lang="en-US"/>
              <a:t>Faster scalability</a:t>
            </a:r>
          </a:p>
        </p:txBody>
      </p:sp>
      <p:sp>
        <p:nvSpPr>
          <p:cNvPr id="7" name="Text Placeholder 6">
            <a:extLst>
              <a:ext uri="{FF2B5EF4-FFF2-40B4-BE49-F238E27FC236}">
                <a16:creationId xmlns:a16="http://schemas.microsoft.com/office/drawing/2014/main" id="{3BF7B20B-4436-DE48-9C62-FEB8D4126A78}"/>
              </a:ext>
            </a:extLst>
          </p:cNvPr>
          <p:cNvSpPr>
            <a:spLocks noGrp="1"/>
          </p:cNvSpPr>
          <p:nvPr>
            <p:ph type="body" sz="quarter" idx="12"/>
          </p:nvPr>
        </p:nvSpPr>
        <p:spPr>
          <a:xfrm>
            <a:off x="6397171" y="1993900"/>
            <a:ext cx="5212080" cy="1600438"/>
          </a:xfrm>
        </p:spPr>
        <p:txBody>
          <a:bodyPr/>
          <a:lstStyle/>
          <a:p>
            <a:r>
              <a:rPr lang="en-US"/>
              <a:t>Separate OS per instance</a:t>
            </a:r>
          </a:p>
          <a:p>
            <a:r>
              <a:rPr lang="en-US"/>
              <a:t>Large footprint </a:t>
            </a:r>
          </a:p>
          <a:p>
            <a:r>
              <a:rPr lang="en-US"/>
              <a:t>Slower startup </a:t>
            </a:r>
          </a:p>
        </p:txBody>
      </p:sp>
      <p:sp>
        <p:nvSpPr>
          <p:cNvPr id="14" name="Text Placeholder 13">
            <a:extLst>
              <a:ext uri="{FF2B5EF4-FFF2-40B4-BE49-F238E27FC236}">
                <a16:creationId xmlns:a16="http://schemas.microsoft.com/office/drawing/2014/main" id="{93D4AAA9-2247-BF43-B9A1-47630D97289D}"/>
              </a:ext>
            </a:extLst>
          </p:cNvPr>
          <p:cNvSpPr>
            <a:spLocks noGrp="1"/>
          </p:cNvSpPr>
          <p:nvPr>
            <p:ph type="body" sz="quarter" idx="14"/>
          </p:nvPr>
        </p:nvSpPr>
        <p:spPr/>
        <p:txBody>
          <a:bodyPr vert="horz" wrap="square" lIns="0" tIns="0" rIns="0" bIns="0" rtlCol="0" anchor="t">
            <a:spAutoFit/>
          </a:bodyPr>
          <a:lstStyle/>
          <a:p>
            <a:r>
              <a:rPr lang="en-US">
                <a:cs typeface="Segoe UI"/>
              </a:rPr>
              <a:t>Virtual Machines</a:t>
            </a:r>
            <a:endParaRPr lang="en-US"/>
          </a:p>
        </p:txBody>
      </p:sp>
      <p:sp>
        <p:nvSpPr>
          <p:cNvPr id="13" name="Title 3">
            <a:extLst>
              <a:ext uri="{FF2B5EF4-FFF2-40B4-BE49-F238E27FC236}">
                <a16:creationId xmlns:a16="http://schemas.microsoft.com/office/drawing/2014/main" id="{0C80CD84-F2B6-B240-A747-027BFD627225}"/>
              </a:ext>
            </a:extLst>
          </p:cNvPr>
          <p:cNvSpPr txBox="1">
            <a:spLocks/>
          </p:cNvSpPr>
          <p:nvPr/>
        </p:nvSpPr>
        <p:spPr>
          <a:xfrm>
            <a:off x="588263" y="457200"/>
            <a:ext cx="11018520"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a:ln w="3175">
                  <a:noFill/>
                </a:ln>
                <a:solidFill>
                  <a:schemeClr val="accent1"/>
                </a:solidFill>
                <a:effectLst/>
                <a:latin typeface="+mj-lt"/>
                <a:ea typeface="+mn-ea"/>
                <a:cs typeface="Segoe UI" pitchFamily="34" charset="0"/>
              </a:defRPr>
            </a:lvl1pPr>
          </a:lstStyle>
          <a:p>
            <a:r>
              <a:rPr lang="en-US">
                <a:solidFill>
                  <a:schemeClr val="tx1"/>
                </a:solidFill>
                <a:cs typeface="Segoe UI"/>
              </a:rPr>
              <a:t>Containers vs Virtual Machines</a:t>
            </a:r>
            <a:endParaRPr lang="en-US"/>
          </a:p>
        </p:txBody>
      </p:sp>
      <p:pic>
        <p:nvPicPr>
          <p:cNvPr id="2" name="Picture 1">
            <a:extLst>
              <a:ext uri="{FF2B5EF4-FFF2-40B4-BE49-F238E27FC236}">
                <a16:creationId xmlns:a16="http://schemas.microsoft.com/office/drawing/2014/main" id="{FA7BC246-E9B8-0C4D-90C8-FC84D0CFC43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4700"/>
                    </a14:imgEffect>
                  </a14:imgLayer>
                </a14:imgProps>
              </a:ext>
            </a:extLst>
          </a:blip>
          <a:srcRect r="52380" b="8144"/>
          <a:stretch/>
        </p:blipFill>
        <p:spPr>
          <a:xfrm>
            <a:off x="6699182" y="3781633"/>
            <a:ext cx="3041583" cy="2261035"/>
          </a:xfrm>
          <a:prstGeom prst="rect">
            <a:avLst/>
          </a:prstGeom>
        </p:spPr>
      </p:pic>
      <p:pic>
        <p:nvPicPr>
          <p:cNvPr id="8" name="Picture 7" descr="Container Layered stack showing the container runtime as a layer above the Host Operating System">
            <a:extLst>
              <a:ext uri="{FF2B5EF4-FFF2-40B4-BE49-F238E27FC236}">
                <a16:creationId xmlns:a16="http://schemas.microsoft.com/office/drawing/2014/main" id="{805FD347-7142-374D-9AED-2F72E7656092}"/>
              </a:ext>
            </a:extLst>
          </p:cNvPr>
          <p:cNvPicPr>
            <a:picLocks noChangeAspect="1"/>
          </p:cNvPicPr>
          <p:nvPr/>
        </p:nvPicPr>
        <p:blipFill rotWithShape="1">
          <a:blip r:embed="rId3">
            <a:extLst>
              <a:ext uri="{BEBA8EAE-BF5A-486C-A8C5-ECC9F3942E4B}">
                <a14:imgProps xmlns:a14="http://schemas.microsoft.com/office/drawing/2010/main">
                  <a14:imgLayer r:embed="rId5">
                    <a14:imgEffect>
                      <a14:colorTemperature colorTemp="4700"/>
                    </a14:imgEffect>
                  </a14:imgLayer>
                </a14:imgProps>
              </a:ext>
            </a:extLst>
          </a:blip>
          <a:srcRect l="51414" r="-1746" b="8144"/>
          <a:stretch/>
        </p:blipFill>
        <p:spPr>
          <a:xfrm>
            <a:off x="510139" y="3429000"/>
            <a:ext cx="3716226" cy="2613667"/>
          </a:xfrm>
          <a:prstGeom prst="rect">
            <a:avLst/>
          </a:prstGeom>
        </p:spPr>
      </p:pic>
    </p:spTree>
    <p:extLst>
      <p:ext uri="{BB962C8B-B14F-4D97-AF65-F5344CB8AC3E}">
        <p14:creationId xmlns:p14="http://schemas.microsoft.com/office/powerpoint/2010/main" val="408545396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E47A1ED-AC8E-4F15-8C1E-A37C185995B1}"/>
              </a:ext>
            </a:extLst>
          </p:cNvPr>
          <p:cNvSpPr>
            <a:spLocks noGrp="1"/>
          </p:cNvSpPr>
          <p:nvPr>
            <p:ph type="body" sz="quarter" idx="11"/>
          </p:nvPr>
        </p:nvSpPr>
        <p:spPr>
          <a:xfrm>
            <a:off x="588263" y="498393"/>
            <a:ext cx="11018520" cy="3016210"/>
          </a:xfrm>
        </p:spPr>
        <p:txBody>
          <a:bodyPr/>
          <a:lstStyle/>
          <a:p>
            <a:r>
              <a:rPr lang="en-US"/>
              <a:t>FROM mcr.microsoft.com/dotnet/core/sdk:3.0</a:t>
            </a:r>
          </a:p>
          <a:p>
            <a:r>
              <a:rPr lang="en-US"/>
              <a:t>ENV ASPNETCORE_ENVIRONMENT=Development</a:t>
            </a:r>
          </a:p>
          <a:p>
            <a:r>
              <a:rPr lang="en-US"/>
              <a:t>WORKDIR /app</a:t>
            </a:r>
          </a:p>
          <a:p>
            <a:r>
              <a:rPr lang="en-US"/>
              <a:t>COPY . .</a:t>
            </a:r>
          </a:p>
          <a:p>
            <a:r>
              <a:rPr lang="en-US"/>
              <a:t>RUN dotnet restore</a:t>
            </a:r>
          </a:p>
          <a:p>
            <a:r>
              <a:rPr lang="en-US"/>
              <a:t>ENTRYPOINT[“</a:t>
            </a:r>
            <a:r>
              <a:rPr lang="en-US" err="1"/>
              <a:t>dotnet”,”run</a:t>
            </a:r>
            <a:r>
              <a:rPr lang="en-US"/>
              <a:t>”]</a:t>
            </a:r>
          </a:p>
        </p:txBody>
      </p:sp>
      <p:sp>
        <p:nvSpPr>
          <p:cNvPr id="12" name="Title 11">
            <a:extLst>
              <a:ext uri="{FF2B5EF4-FFF2-40B4-BE49-F238E27FC236}">
                <a16:creationId xmlns:a16="http://schemas.microsoft.com/office/drawing/2014/main" id="{E4DD3A4F-502C-4149-8DC7-3B1FD5C6FC41}"/>
              </a:ext>
            </a:extLst>
          </p:cNvPr>
          <p:cNvSpPr>
            <a:spLocks noGrp="1"/>
          </p:cNvSpPr>
          <p:nvPr>
            <p:ph type="title"/>
          </p:nvPr>
        </p:nvSpPr>
        <p:spPr/>
        <p:txBody>
          <a:bodyPr/>
          <a:lstStyle/>
          <a:p>
            <a:r>
              <a:rPr lang="en-US" err="1"/>
              <a:t>Dockerfile</a:t>
            </a:r>
            <a:r>
              <a:rPr lang="en-US"/>
              <a:t> Example</a:t>
            </a:r>
          </a:p>
        </p:txBody>
      </p:sp>
      <p:sp>
        <p:nvSpPr>
          <p:cNvPr id="13" name="Text Placeholder 12">
            <a:extLst>
              <a:ext uri="{FF2B5EF4-FFF2-40B4-BE49-F238E27FC236}">
                <a16:creationId xmlns:a16="http://schemas.microsoft.com/office/drawing/2014/main" id="{016C41B5-3EE5-4E68-8A12-B3EA76FDA446}"/>
              </a:ext>
            </a:extLst>
          </p:cNvPr>
          <p:cNvSpPr>
            <a:spLocks noGrp="1"/>
          </p:cNvSpPr>
          <p:nvPr>
            <p:ph type="body" sz="quarter" idx="10"/>
          </p:nvPr>
        </p:nvSpPr>
        <p:spPr>
          <a:xfrm>
            <a:off x="586390" y="4555074"/>
            <a:ext cx="11018520" cy="947952"/>
          </a:xfrm>
        </p:spPr>
        <p:txBody>
          <a:bodyPr/>
          <a:lstStyle/>
          <a:p>
            <a:r>
              <a:rPr lang="en-US"/>
              <a:t>Run: docker build –t </a:t>
            </a:r>
            <a:r>
              <a:rPr lang="en-US" err="1"/>
              <a:t>tailwindtraders</a:t>
            </a:r>
            <a:r>
              <a:rPr lang="en-US"/>
              <a:t> .</a:t>
            </a:r>
          </a:p>
          <a:p>
            <a:r>
              <a:rPr lang="en-US"/>
              <a:t>to build the docker image</a:t>
            </a:r>
          </a:p>
        </p:txBody>
      </p:sp>
      <p:sp>
        <p:nvSpPr>
          <p:cNvPr id="14" name="Text Placeholder 13">
            <a:extLst>
              <a:ext uri="{FF2B5EF4-FFF2-40B4-BE49-F238E27FC236}">
                <a16:creationId xmlns:a16="http://schemas.microsoft.com/office/drawing/2014/main" id="{5136C6B8-A329-4BBC-8074-6B9A24341DB3}"/>
              </a:ext>
            </a:extLst>
          </p:cNvPr>
          <p:cNvSpPr>
            <a:spLocks noGrp="1"/>
          </p:cNvSpPr>
          <p:nvPr>
            <p:ph type="body" sz="quarter" idx="13"/>
          </p:nvPr>
        </p:nvSpPr>
        <p:spPr/>
        <p:txBody>
          <a:bodyPr/>
          <a:lstStyle/>
          <a:p>
            <a:r>
              <a:rPr lang="en-US" err="1"/>
              <a:t>Dockerfile</a:t>
            </a:r>
            <a:endParaRPr lang="en-US"/>
          </a:p>
        </p:txBody>
      </p:sp>
    </p:spTree>
    <p:extLst>
      <p:ext uri="{BB962C8B-B14F-4D97-AF65-F5344CB8AC3E}">
        <p14:creationId xmlns:p14="http://schemas.microsoft.com/office/powerpoint/2010/main" val="348691099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898A3F-3475-4545-9965-DD34672394BA}"/>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E7511F4B-1020-4032-95A6-9C7C3A86A14D}"/>
              </a:ext>
            </a:extLst>
          </p:cNvPr>
          <p:cNvSpPr>
            <a:spLocks noGrp="1"/>
          </p:cNvSpPr>
          <p:nvPr>
            <p:ph type="title"/>
          </p:nvPr>
        </p:nvSpPr>
        <p:spPr/>
        <p:txBody>
          <a:bodyPr/>
          <a:lstStyle/>
          <a:p>
            <a:r>
              <a:rPr lang="en-US" dirty="0"/>
              <a:t>Docker Architecture</a:t>
            </a:r>
          </a:p>
        </p:txBody>
      </p:sp>
      <p:pic>
        <p:nvPicPr>
          <p:cNvPr id="4" name="Picture 3">
            <a:extLst>
              <a:ext uri="{FF2B5EF4-FFF2-40B4-BE49-F238E27FC236}">
                <a16:creationId xmlns:a16="http://schemas.microsoft.com/office/drawing/2014/main" id="{E7F2D012-8142-40A5-B399-F176B73A5678}"/>
              </a:ext>
            </a:extLst>
          </p:cNvPr>
          <p:cNvPicPr>
            <a:picLocks noChangeAspect="1"/>
          </p:cNvPicPr>
          <p:nvPr/>
        </p:nvPicPr>
        <p:blipFill>
          <a:blip r:embed="rId3"/>
          <a:stretch>
            <a:fillRect/>
          </a:stretch>
        </p:blipFill>
        <p:spPr>
          <a:xfrm>
            <a:off x="0" y="1171763"/>
            <a:ext cx="12192000" cy="4514473"/>
          </a:xfrm>
          <a:prstGeom prst="rect">
            <a:avLst/>
          </a:prstGeom>
        </p:spPr>
      </p:pic>
    </p:spTree>
    <p:extLst>
      <p:ext uri="{BB962C8B-B14F-4D97-AF65-F5344CB8AC3E}">
        <p14:creationId xmlns:p14="http://schemas.microsoft.com/office/powerpoint/2010/main" val="309921235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D7BE74-7590-4178-8110-D229AE87FBF1}"/>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8D3D73BB-F5C5-4F05-A6BE-990DD4C064E0}"/>
              </a:ext>
            </a:extLst>
          </p:cNvPr>
          <p:cNvSpPr>
            <a:spLocks noGrp="1"/>
          </p:cNvSpPr>
          <p:nvPr>
            <p:ph type="title"/>
          </p:nvPr>
        </p:nvSpPr>
        <p:spPr/>
        <p:txBody>
          <a:bodyPr/>
          <a:lstStyle/>
          <a:p>
            <a:r>
              <a:rPr lang="en-US" dirty="0"/>
              <a:t>Containers and images</a:t>
            </a:r>
          </a:p>
        </p:txBody>
      </p:sp>
      <p:pic>
        <p:nvPicPr>
          <p:cNvPr id="4" name="Picture 3">
            <a:extLst>
              <a:ext uri="{FF2B5EF4-FFF2-40B4-BE49-F238E27FC236}">
                <a16:creationId xmlns:a16="http://schemas.microsoft.com/office/drawing/2014/main" id="{A2BFBEBE-FDE7-4089-B2A0-83F1B01AABA1}"/>
              </a:ext>
            </a:extLst>
          </p:cNvPr>
          <p:cNvPicPr>
            <a:picLocks noChangeAspect="1"/>
          </p:cNvPicPr>
          <p:nvPr/>
        </p:nvPicPr>
        <p:blipFill rotWithShape="1">
          <a:blip r:embed="rId3"/>
          <a:srcRect t="7534" b="6671"/>
          <a:stretch/>
        </p:blipFill>
        <p:spPr>
          <a:xfrm>
            <a:off x="0" y="1595534"/>
            <a:ext cx="12192000" cy="4599993"/>
          </a:xfrm>
          <a:prstGeom prst="rect">
            <a:avLst/>
          </a:prstGeom>
        </p:spPr>
      </p:pic>
    </p:spTree>
    <p:extLst>
      <p:ext uri="{BB962C8B-B14F-4D97-AF65-F5344CB8AC3E}">
        <p14:creationId xmlns:p14="http://schemas.microsoft.com/office/powerpoint/2010/main" val="300478489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5B11F8E-9932-4D30-931A-0C8E70B2576A}"/>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9038FFEF-B1B9-4DAF-82D7-35CD145EE13F}"/>
              </a:ext>
            </a:extLst>
          </p:cNvPr>
          <p:cNvPicPr>
            <a:picLocks noChangeAspect="1"/>
          </p:cNvPicPr>
          <p:nvPr/>
        </p:nvPicPr>
        <p:blipFill>
          <a:blip r:embed="rId2"/>
          <a:stretch>
            <a:fillRect/>
          </a:stretch>
        </p:blipFill>
        <p:spPr>
          <a:xfrm>
            <a:off x="0" y="133350"/>
            <a:ext cx="12192000" cy="6591300"/>
          </a:xfrm>
          <a:prstGeom prst="rect">
            <a:avLst/>
          </a:prstGeom>
        </p:spPr>
      </p:pic>
    </p:spTree>
    <p:extLst>
      <p:ext uri="{BB962C8B-B14F-4D97-AF65-F5344CB8AC3E}">
        <p14:creationId xmlns:p14="http://schemas.microsoft.com/office/powerpoint/2010/main" val="274917272"/>
      </p:ext>
    </p:extLst>
  </p:cSld>
  <p:clrMapOvr>
    <a:masterClrMapping/>
  </p:clrMapOvr>
  <p:transition>
    <p:fade/>
  </p:transition>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3.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16dc66bd-df5a-4495-a5c9-5e296f49988a" xsi:nil="true"/>
    <MediaServiceTranscript xmlns="16dc66bd-df5a-4495-a5c9-5e296f49988a"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33D2391BFF58241AEB203BD95DC1F89" ma:contentTypeVersion="17" ma:contentTypeDescription="Create a new document." ma:contentTypeScope="" ma:versionID="8ec581d6c997ba8fdfd9901fdcef9afd">
  <xsd:schema xmlns:xsd="http://www.w3.org/2001/XMLSchema" xmlns:xs="http://www.w3.org/2001/XMLSchema" xmlns:p="http://schemas.microsoft.com/office/2006/metadata/properties" xmlns:ns1="http://schemas.microsoft.com/sharepoint/v3" xmlns:ns2="16dc66bd-df5a-4495-a5c9-5e296f49988a" xmlns:ns3="12239fb0-26c0-4a37-b790-6c81fba9d0fc" targetNamespace="http://schemas.microsoft.com/office/2006/metadata/properties" ma:root="true" ma:fieldsID="db6400918fff18b1f0872009fae373a7" ns1:_="" ns2:_="" ns3:_="">
    <xsd:import namespace="http://schemas.microsoft.com/sharepoint/v3"/>
    <xsd:import namespace="16dc66bd-df5a-4495-a5c9-5e296f49988a"/>
    <xsd:import namespace="12239fb0-26c0-4a37-b790-6c81fba9d0f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3:LastSharedByUser" minOccurs="0"/>
                <xsd:element ref="ns3:LastSharedByTime" minOccurs="0"/>
                <xsd:element ref="ns2:MediaServiceOCR" minOccurs="0"/>
                <xsd:element ref="ns2:MediaServiceLocation" minOccurs="0"/>
                <xsd:element ref="ns2:MediaServiceEventHashCode" minOccurs="0"/>
                <xsd:element ref="ns2:MediaServiceGenerationTime" minOccurs="0"/>
                <xsd:element ref="ns2:MediaServiceAutoKeyPoints" minOccurs="0"/>
                <xsd:element ref="ns2:MediaServiceKeyPoints" minOccurs="0"/>
                <xsd:element ref="ns1:_ip_UnifiedCompliancePolicyProperties" minOccurs="0"/>
                <xsd:element ref="ns1:_ip_UnifiedCompliancePolicyUIAction" minOccurs="0"/>
                <xsd:element ref="ns2:MediaServiceTranscrip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dc66bd-df5a-4495-a5c9-5e296f4998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element name="MediaServiceTranscript" ma:index="24" nillable="true" ma:displayName="MediaServiceTranscript" ma:hidden="true" ma:internalName="MediaServiceTranscript" ma:readOnly="fals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2239fb0-26c0-4a37-b790-6c81fba9d0fc"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microsoft.com/office/2006/metadata/properties"/>
    <ds:schemaRef ds:uri="http://schemas.microsoft.com/office/2006/documentManagement/types"/>
    <ds:schemaRef ds:uri="http://www.w3.org/XML/1998/namespace"/>
    <ds:schemaRef ds:uri="http://schemas.openxmlformats.org/package/2006/metadata/core-properties"/>
    <ds:schemaRef ds:uri="http://schemas.microsoft.com/sharepoint/v3"/>
    <ds:schemaRef ds:uri="http://purl.org/dc/dcmitype/"/>
    <ds:schemaRef ds:uri="http://purl.org/dc/elements/1.1/"/>
    <ds:schemaRef ds:uri="http://schemas.microsoft.com/office/infopath/2007/PartnerControls"/>
    <ds:schemaRef ds:uri="12239fb0-26c0-4a37-b790-6c81fba9d0fc"/>
    <ds:schemaRef ds:uri="16dc66bd-df5a-4495-a5c9-5e296f49988a"/>
  </ds:schemaRefs>
</ds:datastoreItem>
</file>

<file path=customXml/itemProps3.xml><?xml version="1.0" encoding="utf-8"?>
<ds:datastoreItem xmlns:ds="http://schemas.openxmlformats.org/officeDocument/2006/customXml" ds:itemID="{25CF1DFC-0717-4CA1-B7A4-676F61BA96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6dc66bd-df5a-4495-a5c9-5e296f49988a"/>
    <ds:schemaRef ds:uri="12239fb0-26c0-4a37-b790-6c81fba9d0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White Template</Template>
  <TotalTime>22</TotalTime>
  <Words>4034</Words>
  <Application>Microsoft Office PowerPoint</Application>
  <PresentationFormat>Widescreen</PresentationFormat>
  <Paragraphs>437</Paragraphs>
  <Slides>42</Slides>
  <Notes>37</Notes>
  <HiddenSlides>4</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42</vt:i4>
      </vt:variant>
    </vt:vector>
  </HeadingPairs>
  <TitlesOfParts>
    <vt:vector size="53" baseType="lpstr">
      <vt:lpstr>Arial</vt:lpstr>
      <vt:lpstr>Calibri</vt:lpstr>
      <vt:lpstr>Consolas</vt:lpstr>
      <vt:lpstr>Myriad Pro</vt:lpstr>
      <vt:lpstr>Segoe UI</vt:lpstr>
      <vt:lpstr>Segoe UI Semibold</vt:lpstr>
      <vt:lpstr>Segoe UI Semilight</vt:lpstr>
      <vt:lpstr>Wingdings</vt:lpstr>
      <vt:lpstr>White Template</vt:lpstr>
      <vt:lpstr>1_White Template</vt:lpstr>
      <vt:lpstr>Black Template</vt:lpstr>
      <vt:lpstr>Why Containers?</vt:lpstr>
      <vt:lpstr>What are containers</vt:lpstr>
      <vt:lpstr>Why Containers</vt:lpstr>
      <vt:lpstr>Containers run everywhere</vt:lpstr>
      <vt:lpstr>Docker Containers</vt:lpstr>
      <vt:lpstr>Dockerfile Example</vt:lpstr>
      <vt:lpstr>Docker Architecture</vt:lpstr>
      <vt:lpstr>Containers and images</vt:lpstr>
      <vt:lpstr>PowerPoint Presentation</vt:lpstr>
      <vt:lpstr>Azure Container Registry (ACR)</vt:lpstr>
      <vt:lpstr>What is a container registry?</vt:lpstr>
      <vt:lpstr>Azure Container Registry (ACR)</vt:lpstr>
      <vt:lpstr>Azure Container Registry (ACR)</vt:lpstr>
      <vt:lpstr>Azure Container Registry (ACR)</vt:lpstr>
      <vt:lpstr>Azure Container Registry (ACR)</vt:lpstr>
      <vt:lpstr>Azure Container Registry (ACR)</vt:lpstr>
      <vt:lpstr>Azure Container Registry</vt:lpstr>
      <vt:lpstr>Commands</vt:lpstr>
      <vt:lpstr>Azure Container Registry</vt:lpstr>
      <vt:lpstr>Azure Container Instances (ACI)</vt:lpstr>
      <vt:lpstr>What is Azure Container Instances (ACI)? </vt:lpstr>
      <vt:lpstr>Create an instance using the Azure CLI</vt:lpstr>
      <vt:lpstr>Running Container Image</vt:lpstr>
      <vt:lpstr>What are the use cases for ACI?</vt:lpstr>
      <vt:lpstr>What can you build with Azure Container Instances?</vt:lpstr>
      <vt:lpstr>Advanced Features of Azure Container Instances</vt:lpstr>
      <vt:lpstr>Limitations of Azure Container Instances</vt:lpstr>
      <vt:lpstr>Azure App Service</vt:lpstr>
      <vt:lpstr>Azure App Service</vt:lpstr>
      <vt:lpstr>Azure App Service</vt:lpstr>
      <vt:lpstr>Web App for Containers</vt:lpstr>
      <vt:lpstr>Azure Kubernetes Service (AKS)</vt:lpstr>
      <vt:lpstr>Orchestration</vt:lpstr>
      <vt:lpstr>Kubernetes  architecture</vt:lpstr>
      <vt:lpstr>Azure Kubernetes Service (AKS)</vt:lpstr>
      <vt:lpstr>PowerPoint Presentation</vt:lpstr>
      <vt:lpstr>Azure Kubernetes Service (AKS)</vt:lpstr>
      <vt:lpstr>Azure Kubernetes Service (AKS)</vt:lpstr>
      <vt:lpstr>Azure Kubernetes Service (AKS)</vt:lpstr>
      <vt:lpstr>Azure Container Service (AKS)</vt:lpstr>
      <vt:lpstr>/Docs alert</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Joanna Lamch</cp:lastModifiedBy>
  <cp:revision>5</cp:revision>
  <dcterms:created xsi:type="dcterms:W3CDTF">2019-08-09T15:41:27Z</dcterms:created>
  <dcterms:modified xsi:type="dcterms:W3CDTF">2020-08-23T18:33:26Z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0x010100A33D2391BFF58241AEB203BD95DC1F89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